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10"/>
  </p:notesMasterIdLst>
  <p:handoutMasterIdLst>
    <p:handoutMasterId r:id="rId11"/>
  </p:handoutMasterIdLst>
  <p:sldIdLst>
    <p:sldId id="258" r:id="rId2"/>
    <p:sldId id="294" r:id="rId3"/>
    <p:sldId id="310" r:id="rId4"/>
    <p:sldId id="305" r:id="rId5"/>
    <p:sldId id="307" r:id="rId6"/>
    <p:sldId id="308" r:id="rId7"/>
    <p:sldId id="309" r:id="rId8"/>
    <p:sldId id="267" r:id="rId9"/>
  </p:sldIdLst>
  <p:sldSz cx="9144000" cy="6858000" type="screen4x3"/>
  <p:notesSz cx="6858000" cy="9144000"/>
  <p:embeddedFontLst>
    <p:embeddedFont>
      <p:font typeface="Roboto" panose="02000000000000000000" pitchFamily="2" charset="0"/>
      <p:regular r:id="rId12"/>
      <p:bold r:id="rId13"/>
      <p:italic r:id="rId14"/>
      <p:boldItalic r:id="rId15"/>
    </p:embeddedFont>
    <p:embeddedFont>
      <p:font typeface="Tuffy-TTF" panose="020B0603060100000000" charset="0"/>
      <p:regular r:id="rId16"/>
      <p:bold r:id="rId17"/>
      <p:italic r:id="rId18"/>
      <p:boldItalic r:id="rId19"/>
    </p:embeddedFont>
    <p:embeddedFont>
      <p:font typeface="Twinkl" panose="020B0604020202020204" charset="0"/>
      <p:regular r:id="rId20"/>
      <p:bold r:id="rId21"/>
    </p:embeddedFont>
    <p:embeddedFont>
      <p:font typeface="Twinkl SemiBold" charset="0"/>
      <p:regular r:id="rId22"/>
      <p:bold r:id="rId23"/>
    </p:embeddedFont>
  </p:embeddedFontLst>
  <p:defaultTextStyle>
    <a:defPPr>
      <a:defRPr lang="en-GB"/>
    </a:defPPr>
    <a:lvl1pPr algn="l" rtl="0" eaLnBrk="0" fontAlgn="base" hangingPunct="0">
      <a:spcBef>
        <a:spcPct val="0"/>
      </a:spcBef>
      <a:spcAft>
        <a:spcPct val="0"/>
      </a:spcAft>
      <a:defRPr kern="1200">
        <a:solidFill>
          <a:schemeClr val="tx1"/>
        </a:solidFill>
        <a:latin typeface="Twinkl" pitchFamily="2" charset="0"/>
        <a:ea typeface="+mn-ea"/>
        <a:cs typeface="+mn-cs"/>
      </a:defRPr>
    </a:lvl1pPr>
    <a:lvl2pPr marL="457200" algn="l" rtl="0" eaLnBrk="0" fontAlgn="base" hangingPunct="0">
      <a:spcBef>
        <a:spcPct val="0"/>
      </a:spcBef>
      <a:spcAft>
        <a:spcPct val="0"/>
      </a:spcAft>
      <a:defRPr kern="1200">
        <a:solidFill>
          <a:schemeClr val="tx1"/>
        </a:solidFill>
        <a:latin typeface="Twinkl" pitchFamily="2" charset="0"/>
        <a:ea typeface="+mn-ea"/>
        <a:cs typeface="+mn-cs"/>
      </a:defRPr>
    </a:lvl2pPr>
    <a:lvl3pPr marL="914400" algn="l" rtl="0" eaLnBrk="0" fontAlgn="base" hangingPunct="0">
      <a:spcBef>
        <a:spcPct val="0"/>
      </a:spcBef>
      <a:spcAft>
        <a:spcPct val="0"/>
      </a:spcAft>
      <a:defRPr kern="1200">
        <a:solidFill>
          <a:schemeClr val="tx1"/>
        </a:solidFill>
        <a:latin typeface="Twinkl" pitchFamily="2" charset="0"/>
        <a:ea typeface="+mn-ea"/>
        <a:cs typeface="+mn-cs"/>
      </a:defRPr>
    </a:lvl3pPr>
    <a:lvl4pPr marL="1371600" algn="l" rtl="0" eaLnBrk="0" fontAlgn="base" hangingPunct="0">
      <a:spcBef>
        <a:spcPct val="0"/>
      </a:spcBef>
      <a:spcAft>
        <a:spcPct val="0"/>
      </a:spcAft>
      <a:defRPr kern="1200">
        <a:solidFill>
          <a:schemeClr val="tx1"/>
        </a:solidFill>
        <a:latin typeface="Twinkl" pitchFamily="2" charset="0"/>
        <a:ea typeface="+mn-ea"/>
        <a:cs typeface="+mn-cs"/>
      </a:defRPr>
    </a:lvl4pPr>
    <a:lvl5pPr marL="1828800" algn="l" rtl="0" eaLnBrk="0" fontAlgn="base" hangingPunct="0">
      <a:spcBef>
        <a:spcPct val="0"/>
      </a:spcBef>
      <a:spcAft>
        <a:spcPct val="0"/>
      </a:spcAft>
      <a:defRPr kern="1200">
        <a:solidFill>
          <a:schemeClr val="tx1"/>
        </a:solidFill>
        <a:latin typeface="Twinkl" pitchFamily="2" charset="0"/>
        <a:ea typeface="+mn-ea"/>
        <a:cs typeface="+mn-cs"/>
      </a:defRPr>
    </a:lvl5pPr>
    <a:lvl6pPr marL="2286000" algn="l" defTabSz="914400" rtl="0" eaLnBrk="1" latinLnBrk="0" hangingPunct="1">
      <a:defRPr kern="1200">
        <a:solidFill>
          <a:schemeClr val="tx1"/>
        </a:solidFill>
        <a:latin typeface="Twinkl" pitchFamily="2" charset="0"/>
        <a:ea typeface="+mn-ea"/>
        <a:cs typeface="+mn-cs"/>
      </a:defRPr>
    </a:lvl6pPr>
    <a:lvl7pPr marL="2743200" algn="l" defTabSz="914400" rtl="0" eaLnBrk="1" latinLnBrk="0" hangingPunct="1">
      <a:defRPr kern="1200">
        <a:solidFill>
          <a:schemeClr val="tx1"/>
        </a:solidFill>
        <a:latin typeface="Twinkl" pitchFamily="2" charset="0"/>
        <a:ea typeface="+mn-ea"/>
        <a:cs typeface="+mn-cs"/>
      </a:defRPr>
    </a:lvl7pPr>
    <a:lvl8pPr marL="3200400" algn="l" defTabSz="914400" rtl="0" eaLnBrk="1" latinLnBrk="0" hangingPunct="1">
      <a:defRPr kern="1200">
        <a:solidFill>
          <a:schemeClr val="tx1"/>
        </a:solidFill>
        <a:latin typeface="Twinkl" pitchFamily="2" charset="0"/>
        <a:ea typeface="+mn-ea"/>
        <a:cs typeface="+mn-cs"/>
      </a:defRPr>
    </a:lvl8pPr>
    <a:lvl9pPr marL="3657600" algn="l" defTabSz="914400" rtl="0" eaLnBrk="1" latinLnBrk="0" hangingPunct="1">
      <a:defRPr kern="1200">
        <a:solidFill>
          <a:schemeClr val="tx1"/>
        </a:solidFill>
        <a:latin typeface="Twinkl" pitchFamily="2" charset="0"/>
        <a:ea typeface="+mn-ea"/>
        <a:cs typeface="+mn-cs"/>
      </a:defRPr>
    </a:lvl9pPr>
  </p:defaultTextStyle>
  <p:extLst>
    <p:ext uri="{EFAFB233-063F-42B5-8137-9DF3F51BA10A}">
      <p15:sldGuideLst xmlns:p15="http://schemas.microsoft.com/office/powerpoint/2012/main">
        <p15:guide id="1" orient="horz" pos="3657"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1E5A"/>
    <a:srgbClr val="D82233"/>
    <a:srgbClr val="AEE9EC"/>
    <a:srgbClr val="D83A5E"/>
    <a:srgbClr val="2DB6BC"/>
    <a:srgbClr val="F5CFD8"/>
    <a:srgbClr val="FAB001"/>
    <a:srgbClr val="8D358B"/>
    <a:srgbClr val="F08115"/>
    <a:srgbClr val="FFFB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1" autoAdjust="0"/>
    <p:restoredTop sz="94660"/>
  </p:normalViewPr>
  <p:slideViewPr>
    <p:cSldViewPr showGuides="1">
      <p:cViewPr varScale="1">
        <p:scale>
          <a:sx n="83" d="100"/>
          <a:sy n="83" d="100"/>
        </p:scale>
        <p:origin x="1478" y="48"/>
      </p:cViewPr>
      <p:guideLst>
        <p:guide orient="horz" pos="3657"/>
        <p:guide pos="2880"/>
      </p:guideLst>
    </p:cSldViewPr>
  </p:slideViewPr>
  <p:notesTextViewPr>
    <p:cViewPr>
      <p:scale>
        <a:sx n="1" d="1"/>
        <a:sy n="1" d="1"/>
      </p:scale>
      <p:origin x="0" y="0"/>
    </p:cViewPr>
  </p:notesTextViewPr>
  <p:notesViewPr>
    <p:cSldViewPr showGuides="1">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font" Target="fonts/font12.fntdata"/><Relationship Id="rId10" Type="http://schemas.openxmlformats.org/officeDocument/2006/relationships/notesMaster" Target="notesMasters/notesMaster1.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dirty="0">
                <a:latin typeface="Tuffy-TTF" panose="020B0603060100000000" pitchFamily="34" charset="0"/>
              </a:defRPr>
            </a:lvl1pPr>
          </a:lstStyle>
          <a:p>
            <a:pPr>
              <a:defRPr/>
            </a:pPr>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Tuffy-TTF" panose="020B0603060100000000" pitchFamily="34" charset="0"/>
              </a:defRPr>
            </a:lvl1pPr>
          </a:lstStyle>
          <a:p>
            <a:pPr>
              <a:defRPr/>
            </a:pPr>
            <a:fld id="{EBCAB23E-5E8D-4EE2-83B5-ED1C61A16838}" type="datetimeFigureOut">
              <a:rPr lang="en-GB"/>
              <a:pPr>
                <a:defRPr/>
              </a:pPr>
              <a:t>09/10/2025</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dirty="0">
                <a:latin typeface="Tuffy-TTF" panose="020B0603060100000000" pitchFamily="34" charset="0"/>
              </a:defRPr>
            </a:lvl1pPr>
          </a:lstStyle>
          <a:p>
            <a:pPr>
              <a:defRPr/>
            </a:pPr>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Tuffy-TTF" panose="020B0603060100000000" pitchFamily="34" charset="0"/>
              </a:defRPr>
            </a:lvl1pPr>
          </a:lstStyle>
          <a:p>
            <a:pPr>
              <a:defRPr/>
            </a:pPr>
            <a:fld id="{8FA9FD05-3BB6-41CC-853D-2075B3AECABA}" type="slidenum">
              <a:rPr lang="en-GB"/>
              <a:pPr>
                <a:defRPr/>
              </a:pPr>
              <a:t>‹#›</a:t>
            </a:fld>
            <a:endParaRPr lang="en-GB" dirty="0"/>
          </a:p>
        </p:txBody>
      </p:sp>
    </p:spTree>
    <p:extLst>
      <p:ext uri="{BB962C8B-B14F-4D97-AF65-F5344CB8AC3E}">
        <p14:creationId xmlns:p14="http://schemas.microsoft.com/office/powerpoint/2010/main" val="20916568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dirty="0">
                <a:latin typeface="Tuffy-TTF" panose="020B0603060100000000" pitchFamily="34" charset="0"/>
              </a:defRPr>
            </a:lvl1pPr>
          </a:lstStyle>
          <a:p>
            <a:pPr>
              <a:defRPr/>
            </a:pPr>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Tuffy-TTF" panose="020B0603060100000000" pitchFamily="34" charset="0"/>
              </a:defRPr>
            </a:lvl1pPr>
          </a:lstStyle>
          <a:p>
            <a:pPr>
              <a:defRPr/>
            </a:pPr>
            <a:fld id="{928FEF98-7973-4A8C-8B7D-76BB1CDE8734}" type="datetimeFigureOut">
              <a:rPr lang="en-GB"/>
              <a:pPr>
                <a:defRPr/>
              </a:pPr>
              <a:t>09/10/2025</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GB"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dirty="0">
                <a:latin typeface="Tuffy-TTF" panose="020B0603060100000000" pitchFamily="34" charset="0"/>
              </a:defRPr>
            </a:lvl1pPr>
          </a:lstStyle>
          <a:p>
            <a:pPr>
              <a:defRPr/>
            </a:pPr>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Tuffy-TTF" panose="020B0603060100000000" pitchFamily="34" charset="0"/>
              </a:defRPr>
            </a:lvl1pPr>
          </a:lstStyle>
          <a:p>
            <a:pPr>
              <a:defRPr/>
            </a:pPr>
            <a:fld id="{72C48283-2588-4AA5-AB63-C726861FDEB3}" type="slidenum">
              <a:rPr lang="en-GB"/>
              <a:pPr>
                <a:defRPr/>
              </a:pPr>
              <a:t>‹#›</a:t>
            </a:fld>
            <a:endParaRPr lang="en-GB" dirty="0"/>
          </a:p>
        </p:txBody>
      </p:sp>
    </p:spTree>
    <p:extLst>
      <p:ext uri="{BB962C8B-B14F-4D97-AF65-F5344CB8AC3E}">
        <p14:creationId xmlns:p14="http://schemas.microsoft.com/office/powerpoint/2010/main" val="421335435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uffy-TTF" panose="020B0603060100000000" pitchFamily="34" charset="0"/>
        <a:ea typeface="+mn-ea"/>
        <a:cs typeface="+mn-cs"/>
      </a:defRPr>
    </a:lvl1pPr>
    <a:lvl2pPr marL="457200" algn="l" rtl="0" fontAlgn="base">
      <a:spcBef>
        <a:spcPct val="30000"/>
      </a:spcBef>
      <a:spcAft>
        <a:spcPct val="0"/>
      </a:spcAft>
      <a:defRPr sz="1200" kern="1200">
        <a:solidFill>
          <a:schemeClr val="tx1"/>
        </a:solidFill>
        <a:latin typeface="Tuffy-TTF" panose="020B0603060100000000" pitchFamily="34" charset="0"/>
        <a:ea typeface="+mn-ea"/>
        <a:cs typeface="+mn-cs"/>
      </a:defRPr>
    </a:lvl2pPr>
    <a:lvl3pPr marL="914400" algn="l" rtl="0" fontAlgn="base">
      <a:spcBef>
        <a:spcPct val="30000"/>
      </a:spcBef>
      <a:spcAft>
        <a:spcPct val="0"/>
      </a:spcAft>
      <a:defRPr sz="1200" kern="1200">
        <a:solidFill>
          <a:schemeClr val="tx1"/>
        </a:solidFill>
        <a:latin typeface="Tuffy-TTF" panose="020B0603060100000000" pitchFamily="34" charset="0"/>
        <a:ea typeface="+mn-ea"/>
        <a:cs typeface="+mn-cs"/>
      </a:defRPr>
    </a:lvl3pPr>
    <a:lvl4pPr marL="1371600" algn="l" rtl="0" fontAlgn="base">
      <a:spcBef>
        <a:spcPct val="30000"/>
      </a:spcBef>
      <a:spcAft>
        <a:spcPct val="0"/>
      </a:spcAft>
      <a:defRPr sz="1200" kern="1200">
        <a:solidFill>
          <a:schemeClr val="tx1"/>
        </a:solidFill>
        <a:latin typeface="Tuffy-TTF" panose="020B0603060100000000" pitchFamily="34" charset="0"/>
        <a:ea typeface="+mn-ea"/>
        <a:cs typeface="+mn-cs"/>
      </a:defRPr>
    </a:lvl4pPr>
    <a:lvl5pPr marL="1828800" algn="l" rtl="0" fontAlgn="base">
      <a:spcBef>
        <a:spcPct val="30000"/>
      </a:spcBef>
      <a:spcAft>
        <a:spcPct val="0"/>
      </a:spcAft>
      <a:defRPr sz="1200" kern="1200">
        <a:solidFill>
          <a:schemeClr val="tx1"/>
        </a:solidFill>
        <a:latin typeface="Tuffy-TTF" panose="020B0603060100000000"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86701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Rounded Rectangle 2"/>
          <p:cNvSpPr/>
          <p:nvPr userDrawn="1"/>
        </p:nvSpPr>
        <p:spPr bwMode="auto">
          <a:xfrm>
            <a:off x="457200" y="438150"/>
            <a:ext cx="8220075" cy="5957888"/>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SemiBold"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6711415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27833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37751D-9146-8937-D8E6-1002B79FBA8A}"/>
              </a:ext>
            </a:extLst>
          </p:cNvPr>
          <p:cNvSpPr>
            <a:spLocks/>
          </p:cNvSpPr>
          <p:nvPr userDrawn="1"/>
        </p:nvSpPr>
        <p:spPr bwMode="auto">
          <a:xfrm>
            <a:off x="457200" y="6283683"/>
            <a:ext cx="8220075" cy="715963"/>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lIns="252000" tIns="252000" rIns="252000" bIns="252000" anchor="ctr" anchorCtr="1"/>
          <a:lstStyle>
            <a:lvl1pPr>
              <a:defRPr>
                <a:solidFill>
                  <a:schemeClr val="tx1"/>
                </a:solidFill>
                <a:latin typeface="Twinkl" pitchFamily="2" charset="0"/>
              </a:defRPr>
            </a:lvl1pPr>
            <a:lvl2pPr marL="742950" indent="-285750">
              <a:defRPr>
                <a:solidFill>
                  <a:schemeClr val="tx1"/>
                </a:solidFill>
                <a:latin typeface="Twinkl" pitchFamily="2" charset="0"/>
              </a:defRPr>
            </a:lvl2pPr>
            <a:lvl3pPr marL="1143000" indent="-228600">
              <a:defRPr>
                <a:solidFill>
                  <a:schemeClr val="tx1"/>
                </a:solidFill>
                <a:latin typeface="Twinkl" pitchFamily="2" charset="0"/>
              </a:defRPr>
            </a:lvl3pPr>
            <a:lvl4pPr marL="1600200" indent="-228600">
              <a:defRPr>
                <a:solidFill>
                  <a:schemeClr val="tx1"/>
                </a:solidFill>
                <a:latin typeface="Twinkl" pitchFamily="2" charset="0"/>
              </a:defRPr>
            </a:lvl4pPr>
            <a:lvl5pPr marL="2057400" indent="-228600">
              <a:defRPr>
                <a:solidFill>
                  <a:schemeClr val="tx1"/>
                </a:solidFill>
                <a:latin typeface="Twinkl" pitchFamily="2" charset="0"/>
              </a:defRPr>
            </a:lvl5pPr>
            <a:lvl6pPr marL="2514600" indent="-228600" eaLnBrk="0" fontAlgn="base" hangingPunct="0">
              <a:spcBef>
                <a:spcPct val="0"/>
              </a:spcBef>
              <a:spcAft>
                <a:spcPct val="0"/>
              </a:spcAft>
              <a:defRPr>
                <a:solidFill>
                  <a:schemeClr val="tx1"/>
                </a:solidFill>
                <a:latin typeface="Twinkl" pitchFamily="2" charset="0"/>
              </a:defRPr>
            </a:lvl6pPr>
            <a:lvl7pPr marL="2971800" indent="-228600" eaLnBrk="0" fontAlgn="base" hangingPunct="0">
              <a:spcBef>
                <a:spcPct val="0"/>
              </a:spcBef>
              <a:spcAft>
                <a:spcPct val="0"/>
              </a:spcAft>
              <a:defRPr>
                <a:solidFill>
                  <a:schemeClr val="tx1"/>
                </a:solidFill>
                <a:latin typeface="Twinkl" pitchFamily="2" charset="0"/>
              </a:defRPr>
            </a:lvl7pPr>
            <a:lvl8pPr marL="3429000" indent="-228600" eaLnBrk="0" fontAlgn="base" hangingPunct="0">
              <a:spcBef>
                <a:spcPct val="0"/>
              </a:spcBef>
              <a:spcAft>
                <a:spcPct val="0"/>
              </a:spcAft>
              <a:defRPr>
                <a:solidFill>
                  <a:schemeClr val="tx1"/>
                </a:solidFill>
                <a:latin typeface="Twinkl" pitchFamily="2" charset="0"/>
              </a:defRPr>
            </a:lvl8pPr>
            <a:lvl9pPr marL="3886200" indent="-228600" eaLnBrk="0" fontAlgn="base" hangingPunct="0">
              <a:spcBef>
                <a:spcPct val="0"/>
              </a:spcBef>
              <a:spcAft>
                <a:spcPct val="0"/>
              </a:spcAft>
              <a:defRPr>
                <a:solidFill>
                  <a:schemeClr val="tx1"/>
                </a:solidFill>
                <a:latin typeface="Twinkl" pitchFamily="2" charset="0"/>
              </a:defRPr>
            </a:lvl9pPr>
          </a:lstStyle>
          <a:p>
            <a:pPr algn="ctr" eaLnBrk="1" hangingPunct="1">
              <a:lnSpc>
                <a:spcPct val="90000"/>
              </a:lnSpc>
            </a:pPr>
            <a:r>
              <a:rPr lang="en-GB" altLang="en-US" sz="1000" dirty="0">
                <a:solidFill>
                  <a:schemeClr val="bg1"/>
                </a:solidFill>
                <a:latin typeface="Roboto" panose="02000000000000000000" pitchFamily="2" charset="0"/>
                <a:ea typeface="Roboto" panose="02000000000000000000" pitchFamily="2" charset="0"/>
                <a:cs typeface="Arial" panose="020B0604020202020204" pitchFamily="34" charset="0"/>
              </a:rPr>
              <a:t>You may wish to delete this slide before beginning the presentation.</a:t>
            </a:r>
          </a:p>
        </p:txBody>
      </p:sp>
      <p:sp>
        <p:nvSpPr>
          <p:cNvPr id="4" name="Rounded Rectangle 4">
            <a:extLst>
              <a:ext uri="{FF2B5EF4-FFF2-40B4-BE49-F238E27FC236}">
                <a16:creationId xmlns:a16="http://schemas.microsoft.com/office/drawing/2014/main" id="{EC7CAA7F-D9FD-EB5D-48E2-69A5CDED81BC}"/>
              </a:ext>
            </a:extLst>
          </p:cNvPr>
          <p:cNvSpPr>
            <a:spLocks/>
          </p:cNvSpPr>
          <p:nvPr userDrawn="1"/>
        </p:nvSpPr>
        <p:spPr bwMode="auto">
          <a:xfrm>
            <a:off x="457196" y="438151"/>
            <a:ext cx="8220075" cy="5957887"/>
          </a:xfrm>
          <a:prstGeom prst="roundRect">
            <a:avLst>
              <a:gd name="adj" fmla="val 2649"/>
            </a:avLst>
          </a:prstGeom>
          <a:solidFill>
            <a:schemeClr val="bg1"/>
          </a:solidFill>
          <a:ln w="25400" cap="rnd">
            <a:solidFill>
              <a:schemeClr val="bg1"/>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5" name="Rectangle 4">
            <a:extLst>
              <a:ext uri="{FF2B5EF4-FFF2-40B4-BE49-F238E27FC236}">
                <a16:creationId xmlns:a16="http://schemas.microsoft.com/office/drawing/2014/main" id="{4D47922F-E860-5405-C951-2E2CD0EF504B}"/>
              </a:ext>
            </a:extLst>
          </p:cNvPr>
          <p:cNvSpPr/>
          <p:nvPr userDrawn="1"/>
        </p:nvSpPr>
        <p:spPr>
          <a:xfrm>
            <a:off x="1092758" y="1321233"/>
            <a:ext cx="6958484" cy="314665"/>
          </a:xfrm>
          <a:prstGeom prst="rect">
            <a:avLst/>
          </a:prstGeom>
          <a:solidFill>
            <a:schemeClr val="bg1"/>
          </a:solidFill>
          <a:ln w="19050">
            <a:solidFill>
              <a:schemeClr val="accent3"/>
            </a:solidFill>
          </a:ln>
        </p:spPr>
        <p:txBody>
          <a:bodyPr wrap="square">
            <a:spAutoFit/>
          </a:bodyPr>
          <a:lstStyle/>
          <a:p>
            <a:pPr algn="ctr"/>
            <a:r>
              <a:rPr lang="en-GB" sz="1400" dirty="0">
                <a:latin typeface="Roboto" panose="02000000000000000000" pitchFamily="2" charset="0"/>
                <a:ea typeface="Roboto" panose="02000000000000000000" pitchFamily="2" charset="0"/>
              </a:rPr>
              <a:t>We hope you find the information on our website and resources useful. </a:t>
            </a:r>
            <a:endParaRPr lang="en-GB" sz="1400" dirty="0"/>
          </a:p>
        </p:txBody>
      </p:sp>
      <p:sp>
        <p:nvSpPr>
          <p:cNvPr id="6" name="TextBox 5">
            <a:extLst>
              <a:ext uri="{FF2B5EF4-FFF2-40B4-BE49-F238E27FC236}">
                <a16:creationId xmlns:a16="http://schemas.microsoft.com/office/drawing/2014/main" id="{3D5D7F0F-5B75-F152-B3A0-BFA8969C5151}"/>
              </a:ext>
            </a:extLst>
          </p:cNvPr>
          <p:cNvSpPr txBox="1"/>
          <p:nvPr userDrawn="1"/>
        </p:nvSpPr>
        <p:spPr>
          <a:xfrm>
            <a:off x="755650" y="668014"/>
            <a:ext cx="7632700" cy="523220"/>
          </a:xfrm>
          <a:prstGeom prst="rect">
            <a:avLst/>
          </a:prstGeom>
          <a:noFill/>
        </p:spPr>
        <p:txBody>
          <a:bodyPr wrap="square">
            <a:spAutoFit/>
          </a:bodyPr>
          <a:lstStyle/>
          <a:p>
            <a:pPr lvl="0" algn="ctr"/>
            <a:r>
              <a:rPr lang="en-US" sz="2800" b="1" dirty="0">
                <a:solidFill>
                  <a:srgbClr val="CB4793"/>
                </a:solidFill>
                <a:latin typeface="Roboto" panose="02000000000000000000" pitchFamily="2" charset="0"/>
                <a:ea typeface="Roboto" panose="02000000000000000000" pitchFamily="2" charset="0"/>
              </a:rPr>
              <a:t>Disclaimers</a:t>
            </a:r>
            <a:endParaRPr lang="en-GB" sz="2800" b="1" dirty="0">
              <a:solidFill>
                <a:srgbClr val="CB4793"/>
              </a:solidFill>
            </a:endParaRPr>
          </a:p>
        </p:txBody>
      </p:sp>
      <p:grpSp>
        <p:nvGrpSpPr>
          <p:cNvPr id="7" name="Group 6">
            <a:extLst>
              <a:ext uri="{FF2B5EF4-FFF2-40B4-BE49-F238E27FC236}">
                <a16:creationId xmlns:a16="http://schemas.microsoft.com/office/drawing/2014/main" id="{9F5E9443-60DE-0169-FE3B-A0D828790C98}"/>
              </a:ext>
            </a:extLst>
          </p:cNvPr>
          <p:cNvGrpSpPr/>
          <p:nvPr userDrawn="1"/>
        </p:nvGrpSpPr>
        <p:grpSpPr>
          <a:xfrm>
            <a:off x="612000" y="1899848"/>
            <a:ext cx="7920000" cy="1491683"/>
            <a:chOff x="612000" y="1899848"/>
            <a:chExt cx="7920000" cy="1491683"/>
          </a:xfrm>
        </p:grpSpPr>
        <p:grpSp>
          <p:nvGrpSpPr>
            <p:cNvPr id="8" name="Group 7">
              <a:extLst>
                <a:ext uri="{FF2B5EF4-FFF2-40B4-BE49-F238E27FC236}">
                  <a16:creationId xmlns:a16="http://schemas.microsoft.com/office/drawing/2014/main" id="{9505CE6E-66D3-1473-3C22-425300CD2C00}"/>
                </a:ext>
              </a:extLst>
            </p:cNvPr>
            <p:cNvGrpSpPr/>
            <p:nvPr userDrawn="1"/>
          </p:nvGrpSpPr>
          <p:grpSpPr>
            <a:xfrm>
              <a:off x="612000" y="1899848"/>
              <a:ext cx="7920000" cy="1491683"/>
              <a:chOff x="457196" y="1899848"/>
              <a:chExt cx="7920000" cy="1491683"/>
            </a:xfrm>
          </p:grpSpPr>
          <p:sp>
            <p:nvSpPr>
              <p:cNvPr id="10" name="TextBox 9">
                <a:extLst>
                  <a:ext uri="{FF2B5EF4-FFF2-40B4-BE49-F238E27FC236}">
                    <a16:creationId xmlns:a16="http://schemas.microsoft.com/office/drawing/2014/main" id="{FF8A7946-3BC6-A900-6DD1-0F25A776CECE}"/>
                  </a:ext>
                </a:extLst>
              </p:cNvPr>
              <p:cNvSpPr txBox="1"/>
              <p:nvPr userDrawn="1"/>
            </p:nvSpPr>
            <p:spPr>
              <a:xfrm>
                <a:off x="686427" y="1899848"/>
                <a:ext cx="1690007" cy="861774"/>
              </a:xfrm>
              <a:prstGeom prst="rect">
                <a:avLst/>
              </a:prstGeom>
              <a:solidFill>
                <a:schemeClr val="accent3"/>
              </a:solidFill>
              <a:effectLst>
                <a:outerShdw blurRad="50800" dist="38100" dir="2700000" algn="tl" rotWithShape="0">
                  <a:prstClr val="black">
                    <a:alpha val="40000"/>
                  </a:prstClr>
                </a:outerShdw>
              </a:effectLst>
            </p:spPr>
            <p:txBody>
              <a:bodyPr wrap="square" rtlCol="0">
                <a:spAutoFit/>
              </a:bodyPr>
              <a:lstStyle/>
              <a:p>
                <a:pPr algn="ctr"/>
                <a:endParaRPr lang="en-GB" sz="1800" b="1" dirty="0">
                  <a:solidFill>
                    <a:schemeClr val="bg1"/>
                  </a:solidFill>
                  <a:latin typeface="Roboto" panose="02000000000000000000" pitchFamily="2" charset="0"/>
                  <a:ea typeface="Roboto" panose="02000000000000000000" pitchFamily="2" charset="0"/>
                </a:endParaRPr>
              </a:p>
              <a:p>
                <a:pPr algn="ctr"/>
                <a:endParaRPr lang="en-GB" sz="1800" b="1" dirty="0">
                  <a:solidFill>
                    <a:schemeClr val="bg1"/>
                  </a:solidFill>
                  <a:latin typeface="Roboto" panose="02000000000000000000" pitchFamily="2" charset="0"/>
                  <a:ea typeface="Roboto" panose="02000000000000000000" pitchFamily="2" charset="0"/>
                </a:endParaRPr>
              </a:p>
              <a:p>
                <a:pPr algn="ctr"/>
                <a:endParaRPr lang="en-GB" sz="1400" dirty="0">
                  <a:latin typeface="Roboto" panose="02000000000000000000" pitchFamily="2" charset="0"/>
                  <a:ea typeface="Roboto" panose="02000000000000000000" pitchFamily="2" charset="0"/>
                </a:endParaRPr>
              </a:p>
            </p:txBody>
          </p:sp>
          <p:grpSp>
            <p:nvGrpSpPr>
              <p:cNvPr id="11" name="Group 10">
                <a:extLst>
                  <a:ext uri="{FF2B5EF4-FFF2-40B4-BE49-F238E27FC236}">
                    <a16:creationId xmlns:a16="http://schemas.microsoft.com/office/drawing/2014/main" id="{9C932704-D08C-C301-51A1-337729A3CA47}"/>
                  </a:ext>
                </a:extLst>
              </p:cNvPr>
              <p:cNvGrpSpPr/>
              <p:nvPr userDrawn="1"/>
            </p:nvGrpSpPr>
            <p:grpSpPr>
              <a:xfrm>
                <a:off x="457196" y="2344512"/>
                <a:ext cx="7920000" cy="1047019"/>
                <a:chOff x="458925" y="1922793"/>
                <a:chExt cx="7920000" cy="1047019"/>
              </a:xfrm>
            </p:grpSpPr>
            <p:sp>
              <p:nvSpPr>
                <p:cNvPr id="12" name="Rectangle: Top Corners Rounded 11">
                  <a:extLst>
                    <a:ext uri="{FF2B5EF4-FFF2-40B4-BE49-F238E27FC236}">
                      <a16:creationId xmlns:a16="http://schemas.microsoft.com/office/drawing/2014/main" id="{F43DED51-1D3D-C94A-BEEA-04E9464EA08B}"/>
                    </a:ext>
                  </a:extLst>
                </p:cNvPr>
                <p:cNvSpPr/>
                <p:nvPr userDrawn="1"/>
              </p:nvSpPr>
              <p:spPr>
                <a:xfrm rot="5400000">
                  <a:off x="3895415" y="-1513697"/>
                  <a:ext cx="1047019" cy="7920000"/>
                </a:xfrm>
                <a:prstGeom prst="round2SameRect">
                  <a:avLst>
                    <a:gd name="adj1" fmla="val 16667"/>
                    <a:gd name="adj2" fmla="val 10557"/>
                  </a:avLst>
                </a:prstGeom>
                <a:solidFill>
                  <a:schemeClr val="accent3">
                    <a:lumMod val="20000"/>
                    <a:lumOff val="8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TextBox 12">
                  <a:extLst>
                    <a:ext uri="{FF2B5EF4-FFF2-40B4-BE49-F238E27FC236}">
                      <a16:creationId xmlns:a16="http://schemas.microsoft.com/office/drawing/2014/main" id="{4D51BFF0-6FAC-7566-3169-F9860BBDFB31}"/>
                    </a:ext>
                  </a:extLst>
                </p:cNvPr>
                <p:cNvSpPr txBox="1"/>
                <p:nvPr userDrawn="1"/>
              </p:nvSpPr>
              <p:spPr>
                <a:xfrm>
                  <a:off x="688158" y="1969250"/>
                  <a:ext cx="7541443" cy="95410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GB" sz="1400" dirty="0">
                      <a:latin typeface="Roboto" panose="02000000000000000000" pitchFamily="2" charset="0"/>
                      <a:ea typeface="Roboto" panose="02000000000000000000" pitchFamily="2" charset="0"/>
                    </a:rPr>
                    <a:t>This resource has been designed with animations on each slide to make it as fun and engaging as possible. To view the content in the correct formatting, please view the slideshow in ‘presentation mode’. If you view the slides without selecting ‘presentation mode’, you may find that some of the text and images overlap each other or are difficult to read.</a:t>
                  </a:r>
                </a:p>
              </p:txBody>
            </p:sp>
          </p:grpSp>
        </p:grpSp>
        <p:sp>
          <p:nvSpPr>
            <p:cNvPr id="9" name="TextBox 8">
              <a:extLst>
                <a:ext uri="{FF2B5EF4-FFF2-40B4-BE49-F238E27FC236}">
                  <a16:creationId xmlns:a16="http://schemas.microsoft.com/office/drawing/2014/main" id="{CBEE9D46-413F-D7D8-DF6C-8183046DEA32}"/>
                </a:ext>
              </a:extLst>
            </p:cNvPr>
            <p:cNvSpPr txBox="1"/>
            <p:nvPr userDrawn="1"/>
          </p:nvSpPr>
          <p:spPr>
            <a:xfrm>
              <a:off x="841227" y="1933445"/>
              <a:ext cx="1690007" cy="400110"/>
            </a:xfrm>
            <a:prstGeom prst="rect">
              <a:avLst/>
            </a:prstGeom>
            <a:noFill/>
          </p:spPr>
          <p:txBody>
            <a:bodyPr wrap="square" rtlCol="0">
              <a:spAutoFit/>
            </a:bodyPr>
            <a:lstStyle/>
            <a:p>
              <a:pPr algn="ctr"/>
              <a:r>
                <a:rPr lang="en-GB" sz="2000" b="1" dirty="0">
                  <a:ln>
                    <a:noFill/>
                  </a:ln>
                  <a:solidFill>
                    <a:schemeClr val="bg1"/>
                  </a:solidFill>
                  <a:latin typeface="Roboto" panose="02000000000000000000" pitchFamily="2" charset="0"/>
                  <a:ea typeface="Roboto" panose="02000000000000000000" pitchFamily="2" charset="0"/>
                </a:rPr>
                <a:t>Animations</a:t>
              </a:r>
            </a:p>
          </p:txBody>
        </p:sp>
      </p:grpSp>
      <p:grpSp>
        <p:nvGrpSpPr>
          <p:cNvPr id="14" name="Group 13">
            <a:extLst>
              <a:ext uri="{FF2B5EF4-FFF2-40B4-BE49-F238E27FC236}">
                <a16:creationId xmlns:a16="http://schemas.microsoft.com/office/drawing/2014/main" id="{2B7F19E6-D515-E681-6AA7-7CDB517E652D}"/>
              </a:ext>
            </a:extLst>
          </p:cNvPr>
          <p:cNvGrpSpPr/>
          <p:nvPr userDrawn="1"/>
        </p:nvGrpSpPr>
        <p:grpSpPr>
          <a:xfrm>
            <a:off x="612000" y="3594253"/>
            <a:ext cx="7920000" cy="1491683"/>
            <a:chOff x="612000" y="3594253"/>
            <a:chExt cx="7920000" cy="1491683"/>
          </a:xfrm>
        </p:grpSpPr>
        <p:grpSp>
          <p:nvGrpSpPr>
            <p:cNvPr id="15" name="Group 14">
              <a:extLst>
                <a:ext uri="{FF2B5EF4-FFF2-40B4-BE49-F238E27FC236}">
                  <a16:creationId xmlns:a16="http://schemas.microsoft.com/office/drawing/2014/main" id="{4A7A6E45-BA54-0926-DE07-0AB394F5C872}"/>
                </a:ext>
              </a:extLst>
            </p:cNvPr>
            <p:cNvGrpSpPr/>
            <p:nvPr userDrawn="1"/>
          </p:nvGrpSpPr>
          <p:grpSpPr>
            <a:xfrm>
              <a:off x="612000" y="3594253"/>
              <a:ext cx="7920000" cy="1491683"/>
              <a:chOff x="457196" y="3594253"/>
              <a:chExt cx="7920000" cy="1491683"/>
            </a:xfrm>
          </p:grpSpPr>
          <p:sp>
            <p:nvSpPr>
              <p:cNvPr id="17" name="TextBox 16">
                <a:extLst>
                  <a:ext uri="{FF2B5EF4-FFF2-40B4-BE49-F238E27FC236}">
                    <a16:creationId xmlns:a16="http://schemas.microsoft.com/office/drawing/2014/main" id="{A70167A1-D889-B397-E067-FB851CF1B72F}"/>
                  </a:ext>
                </a:extLst>
              </p:cNvPr>
              <p:cNvSpPr txBox="1"/>
              <p:nvPr userDrawn="1"/>
            </p:nvSpPr>
            <p:spPr>
              <a:xfrm>
                <a:off x="686427" y="3594253"/>
                <a:ext cx="1690007" cy="861774"/>
              </a:xfrm>
              <a:prstGeom prst="rect">
                <a:avLst/>
              </a:prstGeom>
              <a:solidFill>
                <a:schemeClr val="accent3"/>
              </a:solidFill>
              <a:effectLst>
                <a:outerShdw blurRad="50800" dist="38100" dir="2700000" algn="tl" rotWithShape="0">
                  <a:prstClr val="black">
                    <a:alpha val="40000"/>
                  </a:prstClr>
                </a:outerShdw>
              </a:effectLst>
            </p:spPr>
            <p:txBody>
              <a:bodyPr wrap="square" rtlCol="0">
                <a:spAutoFit/>
              </a:bodyPr>
              <a:lstStyle/>
              <a:p>
                <a:pPr algn="ctr"/>
                <a:endParaRPr lang="en-GB" sz="1800" b="1" dirty="0">
                  <a:solidFill>
                    <a:schemeClr val="bg1"/>
                  </a:solidFill>
                  <a:latin typeface="Roboto" panose="02000000000000000000" pitchFamily="2" charset="0"/>
                  <a:ea typeface="Roboto" panose="02000000000000000000" pitchFamily="2" charset="0"/>
                </a:endParaRPr>
              </a:p>
              <a:p>
                <a:pPr algn="ctr"/>
                <a:endParaRPr lang="en-GB" sz="1800" b="1" dirty="0">
                  <a:solidFill>
                    <a:schemeClr val="bg1"/>
                  </a:solidFill>
                  <a:latin typeface="Roboto" panose="02000000000000000000" pitchFamily="2" charset="0"/>
                  <a:ea typeface="Roboto" panose="02000000000000000000" pitchFamily="2" charset="0"/>
                </a:endParaRPr>
              </a:p>
              <a:p>
                <a:pPr algn="ctr"/>
                <a:endParaRPr lang="en-GB" sz="1400" dirty="0">
                  <a:latin typeface="Roboto" panose="02000000000000000000" pitchFamily="2" charset="0"/>
                  <a:ea typeface="Roboto" panose="02000000000000000000" pitchFamily="2" charset="0"/>
                </a:endParaRPr>
              </a:p>
            </p:txBody>
          </p:sp>
          <p:grpSp>
            <p:nvGrpSpPr>
              <p:cNvPr id="18" name="Group 17">
                <a:extLst>
                  <a:ext uri="{FF2B5EF4-FFF2-40B4-BE49-F238E27FC236}">
                    <a16:creationId xmlns:a16="http://schemas.microsoft.com/office/drawing/2014/main" id="{9478B79B-51AD-CE90-A277-81EF86A2FD03}"/>
                  </a:ext>
                </a:extLst>
              </p:cNvPr>
              <p:cNvGrpSpPr/>
              <p:nvPr userDrawn="1"/>
            </p:nvGrpSpPr>
            <p:grpSpPr>
              <a:xfrm>
                <a:off x="457196" y="4038917"/>
                <a:ext cx="7920000" cy="1047019"/>
                <a:chOff x="458925" y="1922793"/>
                <a:chExt cx="7920000" cy="1047019"/>
              </a:xfrm>
            </p:grpSpPr>
            <p:sp>
              <p:nvSpPr>
                <p:cNvPr id="19" name="Rectangle: Top Corners Rounded 18">
                  <a:extLst>
                    <a:ext uri="{FF2B5EF4-FFF2-40B4-BE49-F238E27FC236}">
                      <a16:creationId xmlns:a16="http://schemas.microsoft.com/office/drawing/2014/main" id="{1424956F-5510-72DE-4CDB-A48E52424B45}"/>
                    </a:ext>
                  </a:extLst>
                </p:cNvPr>
                <p:cNvSpPr/>
                <p:nvPr userDrawn="1"/>
              </p:nvSpPr>
              <p:spPr>
                <a:xfrm rot="5400000">
                  <a:off x="3895415" y="-1513697"/>
                  <a:ext cx="1047019" cy="7920000"/>
                </a:xfrm>
                <a:prstGeom prst="round2SameRect">
                  <a:avLst>
                    <a:gd name="adj1" fmla="val 16667"/>
                    <a:gd name="adj2" fmla="val 15356"/>
                  </a:avLst>
                </a:prstGeom>
                <a:solidFill>
                  <a:schemeClr val="accent3">
                    <a:lumMod val="20000"/>
                    <a:lumOff val="8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TextBox 19">
                  <a:extLst>
                    <a:ext uri="{FF2B5EF4-FFF2-40B4-BE49-F238E27FC236}">
                      <a16:creationId xmlns:a16="http://schemas.microsoft.com/office/drawing/2014/main" id="{8A2EAA3F-42C2-9461-B9A1-FA03B20BC5D3}"/>
                    </a:ext>
                  </a:extLst>
                </p:cNvPr>
                <p:cNvSpPr txBox="1"/>
                <p:nvPr userDrawn="1"/>
              </p:nvSpPr>
              <p:spPr>
                <a:xfrm>
                  <a:off x="688158" y="1969250"/>
                  <a:ext cx="7541443" cy="95410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GB" sz="1400" b="0" i="0" dirty="0">
                      <a:effectLst/>
                      <a:latin typeface="Roboto" panose="02000000000000000000" pitchFamily="2" charset="0"/>
                    </a:rPr>
                    <a:t>This resource is editable and can be adapted to meet the needs of different learners. Twinkl cannot be held responsible for any changes made once a resource has been downloaded. Please be aware that this content may have been edited and therefore may no longer reflect our values.</a:t>
                  </a:r>
                  <a:endParaRPr lang="en-GB" sz="1100" dirty="0">
                    <a:latin typeface="Roboto" panose="02000000000000000000" pitchFamily="2" charset="0"/>
                    <a:ea typeface="Roboto" panose="02000000000000000000" pitchFamily="2" charset="0"/>
                  </a:endParaRPr>
                </a:p>
              </p:txBody>
            </p:sp>
          </p:grpSp>
        </p:grpSp>
        <p:sp>
          <p:nvSpPr>
            <p:cNvPr id="16" name="TextBox 15">
              <a:extLst>
                <a:ext uri="{FF2B5EF4-FFF2-40B4-BE49-F238E27FC236}">
                  <a16:creationId xmlns:a16="http://schemas.microsoft.com/office/drawing/2014/main" id="{6BDA70F3-F323-867C-0D9D-5E27FBCD364D}"/>
                </a:ext>
              </a:extLst>
            </p:cNvPr>
            <p:cNvSpPr txBox="1"/>
            <p:nvPr userDrawn="1"/>
          </p:nvSpPr>
          <p:spPr>
            <a:xfrm>
              <a:off x="841226" y="3643896"/>
              <a:ext cx="1690007" cy="400110"/>
            </a:xfrm>
            <a:prstGeom prst="rect">
              <a:avLst/>
            </a:prstGeom>
            <a:noFill/>
          </p:spPr>
          <p:txBody>
            <a:bodyPr wrap="square" rtlCol="0">
              <a:spAutoFit/>
            </a:bodyPr>
            <a:lstStyle/>
            <a:p>
              <a:pPr algn="ctr"/>
              <a:r>
                <a:rPr lang="en-GB" sz="2000" b="1" dirty="0">
                  <a:ln>
                    <a:noFill/>
                  </a:ln>
                  <a:solidFill>
                    <a:schemeClr val="bg1"/>
                  </a:solidFill>
                  <a:latin typeface="Roboto" panose="02000000000000000000" pitchFamily="2" charset="0"/>
                  <a:ea typeface="Roboto" panose="02000000000000000000" pitchFamily="2" charset="0"/>
                </a:rPr>
                <a:t>Editable</a:t>
              </a:r>
            </a:p>
          </p:txBody>
        </p:sp>
      </p:grpSp>
      <p:pic>
        <p:nvPicPr>
          <p:cNvPr id="21" name="Picture 20">
            <a:extLst>
              <a:ext uri="{FF2B5EF4-FFF2-40B4-BE49-F238E27FC236}">
                <a16:creationId xmlns:a16="http://schemas.microsoft.com/office/drawing/2014/main" id="{F5B98D06-CA7D-A295-42DF-37E6D2630F7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4949155" y="4673650"/>
            <a:ext cx="3636826" cy="1713901"/>
          </a:xfrm>
          <a:prstGeom prst="rect">
            <a:avLst/>
          </a:prstGeom>
          <a:effectLst/>
        </p:spPr>
      </p:pic>
      <p:pic>
        <p:nvPicPr>
          <p:cNvPr id="22" name="Picture 21" descr="A cartoon of a robot&#10;&#10;Description automatically generated">
            <a:extLst>
              <a:ext uri="{FF2B5EF4-FFF2-40B4-BE49-F238E27FC236}">
                <a16:creationId xmlns:a16="http://schemas.microsoft.com/office/drawing/2014/main" id="{C67224E8-0B61-1163-F1AE-1AE6694FAD2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2310" y="478678"/>
            <a:ext cx="1255752" cy="1559379"/>
          </a:xfrm>
          <a:prstGeom prst="rect">
            <a:avLst/>
          </a:prstGeom>
        </p:spPr>
      </p:pic>
    </p:spTree>
    <p:extLst>
      <p:ext uri="{BB962C8B-B14F-4D97-AF65-F5344CB8AC3E}">
        <p14:creationId xmlns:p14="http://schemas.microsoft.com/office/powerpoint/2010/main" val="843767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0633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73883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0538" y="695325"/>
            <a:ext cx="8162925" cy="1150938"/>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bodyPr>
          <a:lstStyle/>
          <a:p>
            <a:pPr lvl="0"/>
            <a:r>
              <a:rPr lang="en-US" altLang="en-US"/>
              <a:t>Click to edit Master title style</a:t>
            </a:r>
            <a:endParaRPr lang="en-GB" altLang="en-US"/>
          </a:p>
        </p:txBody>
      </p:sp>
      <p:sp>
        <p:nvSpPr>
          <p:cNvPr id="1027" name="Text Placeholder 2"/>
          <p:cNvSpPr>
            <a:spLocks noGrp="1"/>
          </p:cNvSpPr>
          <p:nvPr>
            <p:ph type="body" idx="1"/>
          </p:nvPr>
        </p:nvSpPr>
        <p:spPr bwMode="auto">
          <a:xfrm>
            <a:off x="490538" y="1957388"/>
            <a:ext cx="8162925" cy="4387850"/>
          </a:xfrm>
          <a:prstGeom prst="roundRect">
            <a:avLst>
              <a:gd name="adj" fmla="val 2583"/>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t" anchorCtr="0" compatLnSpc="1">
            <a:prstTxWarp prst="textNoShape">
              <a:avLst/>
            </a:prstTxWarp>
          </a:bodyPr>
          <a:lstStyle/>
          <a:p>
            <a:pPr lvl="0"/>
            <a:r>
              <a:rPr lang="en-GB" altLang="en-US"/>
              <a:t>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Tree>
  </p:cSld>
  <p:clrMap bg1="lt1" tx1="dk1" bg2="lt2" tx2="dk2" accent1="accent1" accent2="accent2" accent3="accent3" accent4="accent4" accent5="accent5" accent6="accent6" hlink="hlink" folHlink="folHlink"/>
  <p:sldLayoutIdLst>
    <p:sldLayoutId id="2147483681" r:id="rId1"/>
    <p:sldLayoutId id="2147483683" r:id="rId2"/>
    <p:sldLayoutId id="2147483684" r:id="rId3"/>
    <p:sldLayoutId id="2147483686" r:id="rId4"/>
    <p:sldLayoutId id="2147483685" r:id="rId5"/>
    <p:sldLayoutId id="2147483679" r:id="rId6"/>
  </p:sldLayoutIdLst>
  <p:txStyles>
    <p:titleStyle>
      <a:lvl1pPr algn="l" rtl="0" eaLnBrk="1" fontAlgn="base" hangingPunct="1">
        <a:lnSpc>
          <a:spcPct val="90000"/>
        </a:lnSpc>
        <a:spcBef>
          <a:spcPct val="0"/>
        </a:spcBef>
        <a:spcAft>
          <a:spcPct val="0"/>
        </a:spcAft>
        <a:defRPr sz="4000" b="1" kern="1200">
          <a:solidFill>
            <a:srgbClr val="1C1C1C"/>
          </a:solidFill>
          <a:latin typeface="Twinkl" pitchFamily="50" charset="0"/>
          <a:ea typeface="+mj-ea"/>
          <a:cs typeface="+mj-cs"/>
        </a:defRPr>
      </a:lvl1pPr>
      <a:lvl2pPr algn="l" rtl="0" eaLnBrk="1" fontAlgn="base" hangingPunct="1">
        <a:lnSpc>
          <a:spcPct val="90000"/>
        </a:lnSpc>
        <a:spcBef>
          <a:spcPct val="0"/>
        </a:spcBef>
        <a:spcAft>
          <a:spcPct val="0"/>
        </a:spcAft>
        <a:defRPr sz="4000" b="1">
          <a:solidFill>
            <a:srgbClr val="1C1C1C"/>
          </a:solidFill>
          <a:latin typeface="Twinkl" pitchFamily="2" charset="0"/>
        </a:defRPr>
      </a:lvl2pPr>
      <a:lvl3pPr algn="l" rtl="0" eaLnBrk="1" fontAlgn="base" hangingPunct="1">
        <a:lnSpc>
          <a:spcPct val="90000"/>
        </a:lnSpc>
        <a:spcBef>
          <a:spcPct val="0"/>
        </a:spcBef>
        <a:spcAft>
          <a:spcPct val="0"/>
        </a:spcAft>
        <a:defRPr sz="4000" b="1">
          <a:solidFill>
            <a:srgbClr val="1C1C1C"/>
          </a:solidFill>
          <a:latin typeface="Twinkl" pitchFamily="2" charset="0"/>
        </a:defRPr>
      </a:lvl3pPr>
      <a:lvl4pPr algn="l" rtl="0" eaLnBrk="1" fontAlgn="base" hangingPunct="1">
        <a:lnSpc>
          <a:spcPct val="90000"/>
        </a:lnSpc>
        <a:spcBef>
          <a:spcPct val="0"/>
        </a:spcBef>
        <a:spcAft>
          <a:spcPct val="0"/>
        </a:spcAft>
        <a:defRPr sz="4000" b="1">
          <a:solidFill>
            <a:srgbClr val="1C1C1C"/>
          </a:solidFill>
          <a:latin typeface="Twinkl" pitchFamily="2" charset="0"/>
        </a:defRPr>
      </a:lvl4pPr>
      <a:lvl5pPr algn="l" rtl="0" eaLnBrk="1" fontAlgn="base" hangingPunct="1">
        <a:lnSpc>
          <a:spcPct val="90000"/>
        </a:lnSpc>
        <a:spcBef>
          <a:spcPct val="0"/>
        </a:spcBef>
        <a:spcAft>
          <a:spcPct val="0"/>
        </a:spcAft>
        <a:defRPr sz="4000" b="1">
          <a:solidFill>
            <a:srgbClr val="1C1C1C"/>
          </a:solidFill>
          <a:latin typeface="Twinkl" pitchFamily="2" charset="0"/>
        </a:defRPr>
      </a:lvl5pPr>
      <a:lvl6pPr marL="457200" algn="l" rtl="0" eaLnBrk="1" fontAlgn="base" hangingPunct="1">
        <a:lnSpc>
          <a:spcPct val="90000"/>
        </a:lnSpc>
        <a:spcBef>
          <a:spcPct val="0"/>
        </a:spcBef>
        <a:spcAft>
          <a:spcPct val="0"/>
        </a:spcAft>
        <a:defRPr sz="4000" b="1">
          <a:solidFill>
            <a:srgbClr val="1C1C1C"/>
          </a:solidFill>
          <a:latin typeface="Twinkl" pitchFamily="2" charset="0"/>
        </a:defRPr>
      </a:lvl6pPr>
      <a:lvl7pPr marL="914400" algn="l" rtl="0" eaLnBrk="1" fontAlgn="base" hangingPunct="1">
        <a:lnSpc>
          <a:spcPct val="90000"/>
        </a:lnSpc>
        <a:spcBef>
          <a:spcPct val="0"/>
        </a:spcBef>
        <a:spcAft>
          <a:spcPct val="0"/>
        </a:spcAft>
        <a:defRPr sz="4000" b="1">
          <a:solidFill>
            <a:srgbClr val="1C1C1C"/>
          </a:solidFill>
          <a:latin typeface="Twinkl" pitchFamily="2" charset="0"/>
        </a:defRPr>
      </a:lvl7pPr>
      <a:lvl8pPr marL="1371600" algn="l" rtl="0" eaLnBrk="1" fontAlgn="base" hangingPunct="1">
        <a:lnSpc>
          <a:spcPct val="90000"/>
        </a:lnSpc>
        <a:spcBef>
          <a:spcPct val="0"/>
        </a:spcBef>
        <a:spcAft>
          <a:spcPct val="0"/>
        </a:spcAft>
        <a:defRPr sz="4000" b="1">
          <a:solidFill>
            <a:srgbClr val="1C1C1C"/>
          </a:solidFill>
          <a:latin typeface="Twinkl" pitchFamily="2" charset="0"/>
        </a:defRPr>
      </a:lvl8pPr>
      <a:lvl9pPr marL="1828800" algn="l" rtl="0" eaLnBrk="1" fontAlgn="base" hangingPunct="1">
        <a:lnSpc>
          <a:spcPct val="90000"/>
        </a:lnSpc>
        <a:spcBef>
          <a:spcPct val="0"/>
        </a:spcBef>
        <a:spcAft>
          <a:spcPct val="0"/>
        </a:spcAft>
        <a:defRPr sz="4000" b="1">
          <a:solidFill>
            <a:srgbClr val="1C1C1C"/>
          </a:solidFill>
          <a:latin typeface="Twinkl" pitchFamily="2" charset="0"/>
        </a:defRPr>
      </a:lvl9pPr>
    </p:titleStyle>
    <p:bodyStyle>
      <a:lvl1pPr marL="228600" indent="-228600" algn="l" rtl="0" eaLnBrk="1" fontAlgn="base" hangingPunct="1">
        <a:lnSpc>
          <a:spcPct val="90000"/>
        </a:lnSpc>
        <a:spcBef>
          <a:spcPts val="1000"/>
        </a:spcBef>
        <a:spcAft>
          <a:spcPct val="0"/>
        </a:spcAft>
        <a:buFont typeface="Arial" panose="020B0604020202020204" pitchFamily="34" charset="0"/>
        <a:buChar char="•"/>
        <a:defRPr kern="1200">
          <a:solidFill>
            <a:srgbClr val="1C1C1C"/>
          </a:solidFill>
          <a:latin typeface="Twinkl" pitchFamily="50" charset="0"/>
          <a:ea typeface="Tuffy-TTF" panose="020B0603060100000000" pitchFamily="34" charset="0"/>
          <a:cs typeface="Tuffy-TTF" panose="020B0603060100000000" pitchFamily="34" charset="0"/>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1600" kern="1200">
          <a:solidFill>
            <a:srgbClr val="1C1C1C"/>
          </a:solidFill>
          <a:latin typeface="Twinkl" pitchFamily="50" charset="0"/>
          <a:ea typeface="Tuffy-TTF" panose="020B0603060100000000" pitchFamily="34" charset="0"/>
          <a:cs typeface="Tuffy-TTF" panose="020B0603060100000000" pitchFamily="34" charset="0"/>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1400" kern="1200">
          <a:solidFill>
            <a:srgbClr val="1C1C1C"/>
          </a:solidFill>
          <a:latin typeface="Twinkl" pitchFamily="50" charset="0"/>
          <a:ea typeface="Tuffy-TTF" panose="020B0603060100000000" pitchFamily="34" charset="0"/>
          <a:cs typeface="Tuffy-TTF" panose="020B0603060100000000" pitchFamily="34" charset="0"/>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sz="1400" kern="1200">
          <a:solidFill>
            <a:srgbClr val="1C1C1C"/>
          </a:solidFill>
          <a:latin typeface="Twinkl" pitchFamily="50" charset="0"/>
          <a:ea typeface="Tuffy-TTF" panose="020B0603060100000000" pitchFamily="34" charset="0"/>
          <a:cs typeface="Tuffy-TTF" panose="020B0603060100000000" pitchFamily="34" charset="0"/>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sz="1400" kern="1200">
          <a:solidFill>
            <a:srgbClr val="1C1C1C"/>
          </a:solidFill>
          <a:latin typeface="Twinkl" pitchFamily="50" charset="0"/>
          <a:ea typeface="Tuffy-TTF" panose="020B0603060100000000" pitchFamily="34" charset="0"/>
          <a:cs typeface="Tuffy-TTF" panose="020B0603060100000000"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https://www.twinkl.co.uk/resources/twinkl-phonics/level-1-twinkl-phonics"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9.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8.png"/><Relationship Id="rId10" Type="http://schemas.openxmlformats.org/officeDocument/2006/relationships/image" Target="../media/image14.png"/><Relationship Id="rId4" Type="http://schemas.openxmlformats.org/officeDocument/2006/relationships/image" Target="../media/image7.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tiff"/><Relationship Id="rId1" Type="http://schemas.openxmlformats.org/officeDocument/2006/relationships/slideLayout" Target="../slideLayouts/slideLayout2.xml"/><Relationship Id="rId4" Type="http://schemas.openxmlformats.org/officeDocument/2006/relationships/image" Target="../media/image21.tiff"/></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tiff"/><Relationship Id="rId1" Type="http://schemas.openxmlformats.org/officeDocument/2006/relationships/slideLayout" Target="../slideLayouts/slideLayout2.xml"/><Relationship Id="rId6" Type="http://schemas.openxmlformats.org/officeDocument/2006/relationships/image" Target="../media/image29.tiff"/><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8.xml.rels><?xml version="1.0" encoding="UTF-8" standalone="yes"?>
<Relationships xmlns="http://schemas.openxmlformats.org/package/2006/relationships"><Relationship Id="rId2" Type="http://schemas.openxmlformats.org/officeDocument/2006/relationships/hyperlink" Target="https://www.twinkl.co.uk/resources/twinkl-phonics/level-1-twinkl-phonics"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hlinkClick r:id="rId2"/>
            <a:extLst>
              <a:ext uri="{FF2B5EF4-FFF2-40B4-BE49-F238E27FC236}">
                <a16:creationId xmlns:a16="http://schemas.microsoft.com/office/drawing/2014/main" id="{E5DF71C8-C32B-E31C-004F-E7CDBEDF3B8F}"/>
              </a:ext>
            </a:extLst>
          </p:cNvPr>
          <p:cNvSpPr/>
          <p:nvPr/>
        </p:nvSpPr>
        <p:spPr>
          <a:xfrm>
            <a:off x="7380312" y="5733256"/>
            <a:ext cx="1763688" cy="1368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E232DD7-EFA9-42F5-B43E-9F346E268B6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404665"/>
            <a:ext cx="8229600" cy="5976664"/>
          </a:xfrm>
          <a:prstGeom prst="roundRect">
            <a:avLst>
              <a:gd name="adj" fmla="val 2305"/>
            </a:avLst>
          </a:prstGeom>
          <a:ln w="28575">
            <a:solidFill>
              <a:srgbClr val="FFFBFA"/>
            </a:solidFill>
          </a:ln>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987824" y="1428908"/>
            <a:ext cx="1440160" cy="441845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4718519" y="1417995"/>
            <a:ext cx="1528920" cy="4431893"/>
          </a:xfrm>
          <a:prstGeom prst="rect">
            <a:avLst/>
          </a:prstGeom>
        </p:spPr>
      </p:pic>
      <p:sp>
        <p:nvSpPr>
          <p:cNvPr id="8" name="Rounded Rectangular Callout 7"/>
          <p:cNvSpPr/>
          <p:nvPr/>
        </p:nvSpPr>
        <p:spPr>
          <a:xfrm>
            <a:off x="827584" y="908720"/>
            <a:ext cx="1872208" cy="1512168"/>
          </a:xfrm>
          <a:prstGeom prst="wedgeRoundRectCallout">
            <a:avLst>
              <a:gd name="adj1" fmla="val 49715"/>
              <a:gd name="adj2" fmla="val 71458"/>
              <a:gd name="adj3" fmla="val 16667"/>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Hello, I’m Kit!</a:t>
            </a:r>
          </a:p>
        </p:txBody>
      </p:sp>
      <p:sp>
        <p:nvSpPr>
          <p:cNvPr id="10" name="Rounded Rectangular Callout 9"/>
          <p:cNvSpPr/>
          <p:nvPr/>
        </p:nvSpPr>
        <p:spPr>
          <a:xfrm>
            <a:off x="6537975" y="908720"/>
            <a:ext cx="1872208" cy="1512168"/>
          </a:xfrm>
          <a:prstGeom prst="wedgeRoundRectCallout">
            <a:avLst>
              <a:gd name="adj1" fmla="val -70126"/>
              <a:gd name="adj2" fmla="val 40663"/>
              <a:gd name="adj3" fmla="val 16667"/>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Hi, I’m Sam.</a:t>
            </a:r>
          </a:p>
        </p:txBody>
      </p:sp>
      <p:sp>
        <p:nvSpPr>
          <p:cNvPr id="11" name="Rounded Rectangular Callout 10"/>
          <p:cNvSpPr/>
          <p:nvPr/>
        </p:nvSpPr>
        <p:spPr>
          <a:xfrm>
            <a:off x="6537975" y="2877857"/>
            <a:ext cx="1872208" cy="1512168"/>
          </a:xfrm>
          <a:prstGeom prst="wedgeRoundRectCallout">
            <a:avLst>
              <a:gd name="adj1" fmla="val -69674"/>
              <a:gd name="adj2" fmla="val -61799"/>
              <a:gd name="adj3" fmla="val 16667"/>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We are twins.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94B33-361F-A0C2-D4A2-24A4C565161E}"/>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9E3A29F5-9C4E-A5AE-2D43-1EF012FBA7D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404665"/>
            <a:ext cx="8229600" cy="5976664"/>
          </a:xfrm>
          <a:prstGeom prst="roundRect">
            <a:avLst>
              <a:gd name="adj" fmla="val 2305"/>
            </a:avLst>
          </a:prstGeom>
          <a:ln w="28575">
            <a:solidFill>
              <a:srgbClr val="FFFBFA"/>
            </a:solidFill>
          </a:ln>
        </p:spPr>
      </p:pic>
      <p:pic>
        <p:nvPicPr>
          <p:cNvPr id="19" name="Picture 18">
            <a:extLst>
              <a:ext uri="{FF2B5EF4-FFF2-40B4-BE49-F238E27FC236}">
                <a16:creationId xmlns:a16="http://schemas.microsoft.com/office/drawing/2014/main" id="{5C78910E-FA66-8591-C522-62398EF8A3F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145211" y="4557392"/>
            <a:ext cx="1146869" cy="1503814"/>
          </a:xfrm>
          <a:prstGeom prst="rect">
            <a:avLst/>
          </a:prstGeom>
        </p:spPr>
      </p:pic>
      <p:pic>
        <p:nvPicPr>
          <p:cNvPr id="3" name="Picture 2">
            <a:extLst>
              <a:ext uri="{FF2B5EF4-FFF2-40B4-BE49-F238E27FC236}">
                <a16:creationId xmlns:a16="http://schemas.microsoft.com/office/drawing/2014/main" id="{3B703F88-A653-7517-0421-E1F020232D5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5580112" y="1428908"/>
            <a:ext cx="1440160" cy="4418450"/>
          </a:xfrm>
          <a:prstGeom prst="rect">
            <a:avLst/>
          </a:prstGeom>
        </p:spPr>
      </p:pic>
      <p:pic>
        <p:nvPicPr>
          <p:cNvPr id="7" name="Picture 6">
            <a:extLst>
              <a:ext uri="{FF2B5EF4-FFF2-40B4-BE49-F238E27FC236}">
                <a16:creationId xmlns:a16="http://schemas.microsoft.com/office/drawing/2014/main" id="{F1D917FD-5D9B-1EEB-EDCF-1871353B216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6878759" y="1417995"/>
            <a:ext cx="1528920" cy="4431893"/>
          </a:xfrm>
          <a:prstGeom prst="rect">
            <a:avLst/>
          </a:prstGeom>
        </p:spPr>
      </p:pic>
      <p:sp>
        <p:nvSpPr>
          <p:cNvPr id="8" name="Rounded Rectangular Callout 7">
            <a:extLst>
              <a:ext uri="{FF2B5EF4-FFF2-40B4-BE49-F238E27FC236}">
                <a16:creationId xmlns:a16="http://schemas.microsoft.com/office/drawing/2014/main" id="{E871014A-FB9E-BDB5-134C-335297D53935}"/>
              </a:ext>
            </a:extLst>
          </p:cNvPr>
          <p:cNvSpPr/>
          <p:nvPr/>
        </p:nvSpPr>
        <p:spPr>
          <a:xfrm>
            <a:off x="3059832" y="908720"/>
            <a:ext cx="2592288" cy="1512168"/>
          </a:xfrm>
          <a:prstGeom prst="wedgeRoundRectCallout">
            <a:avLst>
              <a:gd name="adj1" fmla="val 49715"/>
              <a:gd name="adj2" fmla="val 71458"/>
              <a:gd name="adj3" fmla="val 16667"/>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These are our toys.</a:t>
            </a:r>
          </a:p>
        </p:txBody>
      </p:sp>
      <p:pic>
        <p:nvPicPr>
          <p:cNvPr id="4" name="Picture 3">
            <a:extLst>
              <a:ext uri="{FF2B5EF4-FFF2-40B4-BE49-F238E27FC236}">
                <a16:creationId xmlns:a16="http://schemas.microsoft.com/office/drawing/2014/main" id="{2B7299B9-BDE4-FA9D-14D9-3412A43F0590}"/>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860335" y="4707347"/>
            <a:ext cx="1115164" cy="1168106"/>
          </a:xfrm>
          <a:prstGeom prst="rect">
            <a:avLst/>
          </a:prstGeom>
        </p:spPr>
      </p:pic>
      <p:pic>
        <p:nvPicPr>
          <p:cNvPr id="13" name="Picture 12">
            <a:extLst>
              <a:ext uri="{FF2B5EF4-FFF2-40B4-BE49-F238E27FC236}">
                <a16:creationId xmlns:a16="http://schemas.microsoft.com/office/drawing/2014/main" id="{090C163C-EE2D-3CEB-225D-0285A6A922D7}"/>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2139155" y="4545345"/>
            <a:ext cx="1200965" cy="1335406"/>
          </a:xfrm>
          <a:prstGeom prst="rect">
            <a:avLst/>
          </a:prstGeom>
        </p:spPr>
      </p:pic>
      <p:pic>
        <p:nvPicPr>
          <p:cNvPr id="1026" name="Picture 2">
            <a:extLst>
              <a:ext uri="{FF2B5EF4-FFF2-40B4-BE49-F238E27FC236}">
                <a16:creationId xmlns:a16="http://schemas.microsoft.com/office/drawing/2014/main" id="{D547040D-AA8F-DBC9-96FA-0DA6EACDC631}"/>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p:blipFill>
        <p:spPr bwMode="auto">
          <a:xfrm>
            <a:off x="1389460" y="4437112"/>
            <a:ext cx="1128108" cy="181077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A cartoon of a child&#10;&#10;Description automatically generated">
            <a:extLst>
              <a:ext uri="{FF2B5EF4-FFF2-40B4-BE49-F238E27FC236}">
                <a16:creationId xmlns:a16="http://schemas.microsoft.com/office/drawing/2014/main" id="{1302DF9F-554D-41D6-C39B-DE010788369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843808" y="4437112"/>
            <a:ext cx="1050493" cy="1744376"/>
          </a:xfrm>
          <a:prstGeom prst="rect">
            <a:avLst/>
          </a:prstGeom>
        </p:spPr>
      </p:pic>
      <p:pic>
        <p:nvPicPr>
          <p:cNvPr id="17" name="Picture 16">
            <a:extLst>
              <a:ext uri="{FF2B5EF4-FFF2-40B4-BE49-F238E27FC236}">
                <a16:creationId xmlns:a16="http://schemas.microsoft.com/office/drawing/2014/main" id="{6C30C61F-823F-4198-C82D-9C3681747A7C}"/>
              </a:ext>
            </a:extLst>
          </p:cNvPr>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3525940" y="4409443"/>
            <a:ext cx="1087566" cy="1799712"/>
          </a:xfrm>
          <a:prstGeom prst="rect">
            <a:avLst/>
          </a:prstGeom>
        </p:spPr>
      </p:pic>
      <p:pic>
        <p:nvPicPr>
          <p:cNvPr id="21" name="Picture 20">
            <a:extLst>
              <a:ext uri="{FF2B5EF4-FFF2-40B4-BE49-F238E27FC236}">
                <a16:creationId xmlns:a16="http://schemas.microsoft.com/office/drawing/2014/main" id="{6CBD85C7-7FC6-3818-0577-D090EAD7AFC2}"/>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4960762" y="4270516"/>
            <a:ext cx="763366" cy="1858487"/>
          </a:xfrm>
          <a:prstGeom prst="rect">
            <a:avLst/>
          </a:prstGeom>
        </p:spPr>
      </p:pic>
    </p:spTree>
    <p:extLst>
      <p:ext uri="{BB962C8B-B14F-4D97-AF65-F5344CB8AC3E}">
        <p14:creationId xmlns:p14="http://schemas.microsoft.com/office/powerpoint/2010/main" val="282120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E232DD7-EFA9-42F5-B43E-9F346E268B6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 y="404664"/>
            <a:ext cx="8229600" cy="5976664"/>
          </a:xfrm>
          <a:prstGeom prst="roundRect">
            <a:avLst>
              <a:gd name="adj" fmla="val 2305"/>
            </a:avLst>
          </a:prstGeom>
          <a:ln w="28575">
            <a:solidFill>
              <a:srgbClr val="FFFBFA"/>
            </a:solidFill>
          </a:ln>
        </p:spPr>
      </p:pic>
      <p:sp>
        <p:nvSpPr>
          <p:cNvPr id="8" name="Rounded Rectangular Callout 7"/>
          <p:cNvSpPr/>
          <p:nvPr/>
        </p:nvSpPr>
        <p:spPr>
          <a:xfrm>
            <a:off x="827584" y="908720"/>
            <a:ext cx="1872208" cy="1512168"/>
          </a:xfrm>
          <a:prstGeom prst="wedgeRoundRectCallout">
            <a:avLst>
              <a:gd name="adj1" fmla="val 49715"/>
              <a:gd name="adj2" fmla="val 71458"/>
              <a:gd name="adj3" fmla="val 16667"/>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Twinkl" pitchFamily="50" charset="0"/>
              </a:rPr>
              <a:t>I’m Mum. I am an optician.</a:t>
            </a:r>
            <a:endParaRPr lang="en-GB" sz="2800" dirty="0">
              <a:solidFill>
                <a:schemeClr val="tx1"/>
              </a:solidFill>
              <a:latin typeface="Twinkl" pitchFamily="50" charset="0"/>
            </a:endParaRPr>
          </a:p>
        </p:txBody>
      </p:sp>
      <p:sp>
        <p:nvSpPr>
          <p:cNvPr id="10" name="Rounded Rectangular Callout 9"/>
          <p:cNvSpPr/>
          <p:nvPr/>
        </p:nvSpPr>
        <p:spPr>
          <a:xfrm>
            <a:off x="6537975" y="908720"/>
            <a:ext cx="1872208" cy="2016224"/>
          </a:xfrm>
          <a:prstGeom prst="wedgeRoundRectCallout">
            <a:avLst>
              <a:gd name="adj1" fmla="val -72839"/>
              <a:gd name="adj2" fmla="val 24286"/>
              <a:gd name="adj3" fmla="val 16667"/>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Twinkl" pitchFamily="50" charset="0"/>
              </a:rPr>
              <a:t>Hey! I’m Dad. I work in an office.</a:t>
            </a:r>
            <a:endParaRPr lang="en-GB" sz="2800" dirty="0">
              <a:solidFill>
                <a:schemeClr val="tx1"/>
              </a:solidFill>
              <a:latin typeface="Twinkl" pitchFamily="50"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843808" y="1124744"/>
            <a:ext cx="1326758" cy="4797151"/>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4491372" y="1125385"/>
            <a:ext cx="1725796" cy="4795869"/>
          </a:xfrm>
          <a:prstGeom prst="rect">
            <a:avLst/>
          </a:prstGeom>
        </p:spPr>
      </p:pic>
    </p:spTree>
    <p:extLst>
      <p:ext uri="{BB962C8B-B14F-4D97-AF65-F5344CB8AC3E}">
        <p14:creationId xmlns:p14="http://schemas.microsoft.com/office/powerpoint/2010/main" val="1054468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E232DD7-EFA9-42F5-B43E-9F346E268B6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4" y="476672"/>
            <a:ext cx="8229600" cy="5904656"/>
          </a:xfrm>
          <a:prstGeom prst="roundRect">
            <a:avLst>
              <a:gd name="adj" fmla="val 2305"/>
            </a:avLst>
          </a:prstGeom>
          <a:ln w="28575">
            <a:solidFill>
              <a:srgbClr val="FFFBFA"/>
            </a:solidFill>
          </a:ln>
        </p:spPr>
      </p:pic>
      <p:sp>
        <p:nvSpPr>
          <p:cNvPr id="8" name="Rounded Rectangular Callout 7"/>
          <p:cNvSpPr/>
          <p:nvPr/>
        </p:nvSpPr>
        <p:spPr>
          <a:xfrm>
            <a:off x="985915" y="830289"/>
            <a:ext cx="1872208" cy="1512168"/>
          </a:xfrm>
          <a:prstGeom prst="wedgeRoundRectCallout">
            <a:avLst>
              <a:gd name="adj1" fmla="val 50619"/>
              <a:gd name="adj2" fmla="val 68099"/>
              <a:gd name="adj3" fmla="val 16667"/>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latin typeface="Twinkl" pitchFamily="50" charset="0"/>
              </a:rPr>
              <a:t>We are Gran and Grandad.</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018410" y="1269385"/>
            <a:ext cx="1494170" cy="4497501"/>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4838894" y="1268760"/>
            <a:ext cx="1460747" cy="4558815"/>
          </a:xfrm>
          <a:prstGeom prst="rect">
            <a:avLst/>
          </a:prstGeom>
          <a:noFill/>
          <a:ln>
            <a:noFill/>
          </a:ln>
        </p:spPr>
      </p:pic>
      <p:sp>
        <p:nvSpPr>
          <p:cNvPr id="13" name="Rounded Rectangular Callout 12"/>
          <p:cNvSpPr/>
          <p:nvPr/>
        </p:nvSpPr>
        <p:spPr>
          <a:xfrm>
            <a:off x="6246599" y="825957"/>
            <a:ext cx="2088232" cy="1512168"/>
          </a:xfrm>
          <a:prstGeom prst="wedgeRoundRectCallout">
            <a:avLst>
              <a:gd name="adj1" fmla="val -49325"/>
              <a:gd name="adj2" fmla="val 67540"/>
              <a:gd name="adj3" fmla="val 16667"/>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solidFill>
                  <a:schemeClr val="tx1"/>
                </a:solidFill>
                <a:latin typeface="Twinkl" pitchFamily="50" charset="0"/>
              </a:rPr>
              <a:t>We live in the Scotland!</a:t>
            </a:r>
          </a:p>
        </p:txBody>
      </p:sp>
    </p:spTree>
    <p:extLst>
      <p:ext uri="{BB962C8B-B14F-4D97-AF65-F5344CB8AC3E}">
        <p14:creationId xmlns:p14="http://schemas.microsoft.com/office/powerpoint/2010/main" val="1546984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E232DD7-EFA9-42F5-B43E-9F346E268B6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4" y="404665"/>
            <a:ext cx="8229600" cy="5976664"/>
          </a:xfrm>
          <a:prstGeom prst="roundRect">
            <a:avLst>
              <a:gd name="adj" fmla="val 2305"/>
            </a:avLst>
          </a:prstGeom>
          <a:ln w="28575">
            <a:solidFill>
              <a:srgbClr val="FFFBFA"/>
            </a:solidFill>
          </a:ln>
        </p:spPr>
      </p:pic>
      <p:sp>
        <p:nvSpPr>
          <p:cNvPr id="8" name="Rounded Rectangular Callout 7"/>
          <p:cNvSpPr/>
          <p:nvPr/>
        </p:nvSpPr>
        <p:spPr>
          <a:xfrm>
            <a:off x="985915" y="980728"/>
            <a:ext cx="1872208" cy="2304255"/>
          </a:xfrm>
          <a:prstGeom prst="wedgeRoundRectCallout">
            <a:avLst>
              <a:gd name="adj1" fmla="val 69160"/>
              <a:gd name="adj2" fmla="val 6370"/>
              <a:gd name="adj3" fmla="val 16667"/>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Twinkl" pitchFamily="50" charset="0"/>
              </a:rPr>
              <a:t>We are Grandma </a:t>
            </a:r>
            <a:r>
              <a:rPr lang="en-US" sz="2800" dirty="0" err="1">
                <a:solidFill>
                  <a:schemeClr val="tx1"/>
                </a:solidFill>
                <a:latin typeface="Twinkl" pitchFamily="50" charset="0"/>
              </a:rPr>
              <a:t>Dadi</a:t>
            </a:r>
            <a:r>
              <a:rPr lang="en-US" sz="2800" dirty="0">
                <a:solidFill>
                  <a:schemeClr val="tx1"/>
                </a:solidFill>
                <a:latin typeface="Twinkl" pitchFamily="50" charset="0"/>
              </a:rPr>
              <a:t> and Grandpa Dada.</a:t>
            </a:r>
            <a:endParaRPr lang="en-GB" sz="2800" dirty="0">
              <a:solidFill>
                <a:schemeClr val="tx1"/>
              </a:solidFill>
              <a:latin typeface="Twinkl" pitchFamily="50" charset="0"/>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988678" y="1343314"/>
            <a:ext cx="1613687" cy="4475629"/>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4840365" y="1284000"/>
            <a:ext cx="1457804" cy="4528335"/>
          </a:xfrm>
          <a:prstGeom prst="rect">
            <a:avLst/>
          </a:prstGeom>
          <a:noFill/>
          <a:ln>
            <a:noFill/>
          </a:ln>
        </p:spPr>
      </p:pic>
      <p:sp>
        <p:nvSpPr>
          <p:cNvPr id="13" name="Rounded Rectangular Callout 12"/>
          <p:cNvSpPr/>
          <p:nvPr/>
        </p:nvSpPr>
        <p:spPr>
          <a:xfrm>
            <a:off x="6300192" y="1268759"/>
            <a:ext cx="2088232" cy="1066635"/>
          </a:xfrm>
          <a:prstGeom prst="wedgeRoundRectCallout">
            <a:avLst>
              <a:gd name="adj1" fmla="val -49325"/>
              <a:gd name="adj2" fmla="val 67540"/>
              <a:gd name="adj3" fmla="val 16667"/>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Twinkl" pitchFamily="50" charset="0"/>
              </a:rPr>
              <a:t>We live in the city.</a:t>
            </a:r>
            <a:endParaRPr lang="en-GB" sz="2800" dirty="0">
              <a:solidFill>
                <a:schemeClr val="tx1"/>
              </a:solidFill>
              <a:latin typeface="Twinkl" pitchFamily="50" charset="0"/>
            </a:endParaRPr>
          </a:p>
        </p:txBody>
      </p:sp>
    </p:spTree>
    <p:extLst>
      <p:ext uri="{BB962C8B-B14F-4D97-AF65-F5344CB8AC3E}">
        <p14:creationId xmlns:p14="http://schemas.microsoft.com/office/powerpoint/2010/main" val="3690055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E232DD7-EFA9-42F5-B43E-9F346E268B6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4" y="404665"/>
            <a:ext cx="8229600" cy="5976664"/>
          </a:xfrm>
          <a:prstGeom prst="roundRect">
            <a:avLst>
              <a:gd name="adj" fmla="val 2305"/>
            </a:avLst>
          </a:prstGeom>
          <a:ln w="28575">
            <a:solidFill>
              <a:srgbClr val="FFFBFA"/>
            </a:solidFill>
          </a:ln>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371474" y="2266183"/>
            <a:ext cx="1296870" cy="3593119"/>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7449900" y="2238222"/>
            <a:ext cx="1154548" cy="3610477"/>
          </a:xfrm>
          <a:prstGeom prst="rect">
            <a:avLst/>
          </a:prstGeom>
          <a:noFill/>
          <a:ln>
            <a:noFill/>
          </a:ln>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611560" y="2479142"/>
            <a:ext cx="1140156" cy="3431907"/>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1619672" y="2478665"/>
            <a:ext cx="1114652" cy="3478695"/>
          </a:xfrm>
          <a:prstGeom prst="rect">
            <a:avLst/>
          </a:prstGeom>
          <a:noFill/>
          <a:ln>
            <a:noFill/>
          </a:ln>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2755603" y="2478665"/>
            <a:ext cx="952301" cy="3443229"/>
          </a:xfrm>
          <a:prstGeom prst="rect">
            <a:avLst/>
          </a:prstGeom>
        </p:spPr>
      </p:pic>
      <p:pic>
        <p:nvPicPr>
          <p:cNvPr id="14" name="Picture 13"/>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5421515" y="2479125"/>
            <a:ext cx="1238717" cy="3442310"/>
          </a:xfrm>
          <a:prstGeom prst="rect">
            <a:avLst/>
          </a:prstGeom>
        </p:spPr>
      </p:pic>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3738627" y="3365386"/>
            <a:ext cx="833373" cy="2556811"/>
          </a:xfrm>
          <a:prstGeom prst="rect">
            <a:avLst/>
          </a:prstGeom>
        </p:spPr>
      </p:pic>
      <p:pic>
        <p:nvPicPr>
          <p:cNvPr id="16" name="Picture 15"/>
          <p:cNvPicPr>
            <a:picLocks noChangeAspect="1"/>
          </p:cNvPicPr>
          <p:nvPr/>
        </p:nvPicPr>
        <p:blipFill>
          <a:blip r:embed="rId10" cstate="print">
            <a:extLst>
              <a:ext uri="{28A0092B-C50C-407E-A947-70E740481C1C}">
                <a14:useLocalDpi xmlns:a14="http://schemas.microsoft.com/office/drawing/2010/main" val="0"/>
              </a:ext>
            </a:extLst>
          </a:blip>
          <a:srcRect/>
          <a:stretch/>
        </p:blipFill>
        <p:spPr>
          <a:xfrm>
            <a:off x="4572000" y="3357306"/>
            <a:ext cx="884735" cy="2564588"/>
          </a:xfrm>
          <a:prstGeom prst="rect">
            <a:avLst/>
          </a:prstGeom>
        </p:spPr>
      </p:pic>
      <p:sp>
        <p:nvSpPr>
          <p:cNvPr id="18" name="Freeform 17"/>
          <p:cNvSpPr/>
          <p:nvPr/>
        </p:nvSpPr>
        <p:spPr>
          <a:xfrm rot="9793430">
            <a:off x="958785" y="-190419"/>
            <a:ext cx="7396874" cy="3338575"/>
          </a:xfrm>
          <a:custGeom>
            <a:avLst/>
            <a:gdLst>
              <a:gd name="connsiteX0" fmla="*/ 7085918 w 7396874"/>
              <a:gd name="connsiteY0" fmla="*/ 3333125 h 3338575"/>
              <a:gd name="connsiteX1" fmla="*/ 2984987 w 7396874"/>
              <a:gd name="connsiteY1" fmla="*/ 2096843 h 3338575"/>
              <a:gd name="connsiteX2" fmla="*/ 1175225 w 7396874"/>
              <a:gd name="connsiteY2" fmla="*/ 1551265 h 3338575"/>
              <a:gd name="connsiteX3" fmla="*/ 90565 w 7396874"/>
              <a:gd name="connsiteY3" fmla="*/ 1224279 h 3338575"/>
              <a:gd name="connsiteX4" fmla="*/ 5450 w 7396874"/>
              <a:gd name="connsiteY4" fmla="*/ 1065698 h 3338575"/>
              <a:gd name="connsiteX5" fmla="*/ 97279 w 7396874"/>
              <a:gd name="connsiteY5" fmla="*/ 761087 h 3338575"/>
              <a:gd name="connsiteX6" fmla="*/ 152377 w 7396874"/>
              <a:gd name="connsiteY6" fmla="*/ 578321 h 3338575"/>
              <a:gd name="connsiteX7" fmla="*/ 310957 w 7396874"/>
              <a:gd name="connsiteY7" fmla="*/ 493206 h 3338575"/>
              <a:gd name="connsiteX8" fmla="*/ 472060 w 7396874"/>
              <a:gd name="connsiteY8" fmla="*/ 541773 h 3338575"/>
              <a:gd name="connsiteX9" fmla="*/ 472060 w 7396874"/>
              <a:gd name="connsiteY9" fmla="*/ 0 h 3338575"/>
              <a:gd name="connsiteX10" fmla="*/ 867393 w 7396874"/>
              <a:gd name="connsiteY10" fmla="*/ 660952 h 3338575"/>
              <a:gd name="connsiteX11" fmla="*/ 1184614 w 7396874"/>
              <a:gd name="connsiteY11" fmla="*/ 756583 h 3338575"/>
              <a:gd name="connsiteX12" fmla="*/ 1509845 w 7396874"/>
              <a:gd name="connsiteY12" fmla="*/ 298821 h 3338575"/>
              <a:gd name="connsiteX13" fmla="*/ 1545047 w 7396874"/>
              <a:gd name="connsiteY13" fmla="*/ 865240 h 3338575"/>
              <a:gd name="connsiteX14" fmla="*/ 2115297 w 7396874"/>
              <a:gd name="connsiteY14" fmla="*/ 1037150 h 3338575"/>
              <a:gd name="connsiteX15" fmla="*/ 2489552 w 7396874"/>
              <a:gd name="connsiteY15" fmla="*/ 457437 h 3338575"/>
              <a:gd name="connsiteX16" fmla="*/ 2499331 w 7396874"/>
              <a:gd name="connsiteY16" fmla="*/ 1152922 h 3338575"/>
              <a:gd name="connsiteX17" fmla="*/ 2920994 w 7396874"/>
              <a:gd name="connsiteY17" fmla="*/ 1280038 h 3338575"/>
              <a:gd name="connsiteX18" fmla="*/ 3480868 w 7396874"/>
              <a:gd name="connsiteY18" fmla="*/ 225632 h 3338575"/>
              <a:gd name="connsiteX19" fmla="*/ 3411395 w 7396874"/>
              <a:gd name="connsiteY19" fmla="*/ 1427877 h 3338575"/>
              <a:gd name="connsiteX20" fmla="*/ 4195411 w 7396874"/>
              <a:gd name="connsiteY20" fmla="*/ 1664229 h 3338575"/>
              <a:gd name="connsiteX21" fmla="*/ 4755286 w 7396874"/>
              <a:gd name="connsiteY21" fmla="*/ 609823 h 3338575"/>
              <a:gd name="connsiteX22" fmla="*/ 4685812 w 7396874"/>
              <a:gd name="connsiteY22" fmla="*/ 1812067 h 3338575"/>
              <a:gd name="connsiteX23" fmla="*/ 5014212 w 7396874"/>
              <a:gd name="connsiteY23" fmla="*/ 1911068 h 3338575"/>
              <a:gd name="connsiteX24" fmla="*/ 5388467 w 7396874"/>
              <a:gd name="connsiteY24" fmla="*/ 1331355 h 3338575"/>
              <a:gd name="connsiteX25" fmla="*/ 5398245 w 7396874"/>
              <a:gd name="connsiteY25" fmla="*/ 2026841 h 3338575"/>
              <a:gd name="connsiteX26" fmla="*/ 6027918 w 7396874"/>
              <a:gd name="connsiteY26" fmla="*/ 2216664 h 3338575"/>
              <a:gd name="connsiteX27" fmla="*/ 6402173 w 7396874"/>
              <a:gd name="connsiteY27" fmla="*/ 1636951 h 3338575"/>
              <a:gd name="connsiteX28" fmla="*/ 6411952 w 7396874"/>
              <a:gd name="connsiteY28" fmla="*/ 2332436 h 3338575"/>
              <a:gd name="connsiteX29" fmla="*/ 6703943 w 7396874"/>
              <a:gd name="connsiteY29" fmla="*/ 2420461 h 3338575"/>
              <a:gd name="connsiteX30" fmla="*/ 7388652 w 7396874"/>
              <a:gd name="connsiteY30" fmla="*/ 1862665 h 3338575"/>
              <a:gd name="connsiteX31" fmla="*/ 7092963 w 7396874"/>
              <a:gd name="connsiteY31" fmla="*/ 2537737 h 3338575"/>
              <a:gd name="connsiteX32" fmla="*/ 7306310 w 7396874"/>
              <a:gd name="connsiteY32" fmla="*/ 2602053 h 3338575"/>
              <a:gd name="connsiteX33" fmla="*/ 7391424 w 7396874"/>
              <a:gd name="connsiteY33" fmla="*/ 2760633 h 3338575"/>
              <a:gd name="connsiteX34" fmla="*/ 7336327 w 7396874"/>
              <a:gd name="connsiteY34" fmla="*/ 2943399 h 3338575"/>
              <a:gd name="connsiteX35" fmla="*/ 7244498 w 7396874"/>
              <a:gd name="connsiteY35" fmla="*/ 3248010 h 3338575"/>
              <a:gd name="connsiteX36" fmla="*/ 7085918 w 7396874"/>
              <a:gd name="connsiteY36" fmla="*/ 3333125 h 333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396874" h="3338575">
                <a:moveTo>
                  <a:pt x="7085918" y="3333125"/>
                </a:moveTo>
                <a:lnTo>
                  <a:pt x="2984987" y="2096843"/>
                </a:lnTo>
                <a:lnTo>
                  <a:pt x="1175225" y="1551265"/>
                </a:lnTo>
                <a:lnTo>
                  <a:pt x="90565" y="1224279"/>
                </a:lnTo>
                <a:cubicBezTo>
                  <a:pt x="23270" y="1203992"/>
                  <a:pt x="-14837" y="1132993"/>
                  <a:pt x="5450" y="1065698"/>
                </a:cubicBezTo>
                <a:lnTo>
                  <a:pt x="97279" y="761087"/>
                </a:lnTo>
                <a:lnTo>
                  <a:pt x="152377" y="578321"/>
                </a:lnTo>
                <a:cubicBezTo>
                  <a:pt x="172663" y="511027"/>
                  <a:pt x="243662" y="472919"/>
                  <a:pt x="310957" y="493206"/>
                </a:cubicBezTo>
                <a:lnTo>
                  <a:pt x="472060" y="541773"/>
                </a:lnTo>
                <a:lnTo>
                  <a:pt x="472060" y="0"/>
                </a:lnTo>
                <a:lnTo>
                  <a:pt x="867393" y="660952"/>
                </a:lnTo>
                <a:lnTo>
                  <a:pt x="1184614" y="756583"/>
                </a:lnTo>
                <a:lnTo>
                  <a:pt x="1509845" y="298821"/>
                </a:lnTo>
                <a:lnTo>
                  <a:pt x="1545047" y="865240"/>
                </a:lnTo>
                <a:lnTo>
                  <a:pt x="2115297" y="1037150"/>
                </a:lnTo>
                <a:lnTo>
                  <a:pt x="2489552" y="457437"/>
                </a:lnTo>
                <a:lnTo>
                  <a:pt x="2499331" y="1152922"/>
                </a:lnTo>
                <a:lnTo>
                  <a:pt x="2920994" y="1280038"/>
                </a:lnTo>
                <a:lnTo>
                  <a:pt x="3480868" y="225632"/>
                </a:lnTo>
                <a:lnTo>
                  <a:pt x="3411395" y="1427877"/>
                </a:lnTo>
                <a:lnTo>
                  <a:pt x="4195411" y="1664229"/>
                </a:lnTo>
                <a:lnTo>
                  <a:pt x="4755286" y="609823"/>
                </a:lnTo>
                <a:lnTo>
                  <a:pt x="4685812" y="1812067"/>
                </a:lnTo>
                <a:lnTo>
                  <a:pt x="5014212" y="1911068"/>
                </a:lnTo>
                <a:lnTo>
                  <a:pt x="5388467" y="1331355"/>
                </a:lnTo>
                <a:lnTo>
                  <a:pt x="5398245" y="2026841"/>
                </a:lnTo>
                <a:lnTo>
                  <a:pt x="6027918" y="2216664"/>
                </a:lnTo>
                <a:lnTo>
                  <a:pt x="6402173" y="1636951"/>
                </a:lnTo>
                <a:lnTo>
                  <a:pt x="6411952" y="2332436"/>
                </a:lnTo>
                <a:lnTo>
                  <a:pt x="6703943" y="2420461"/>
                </a:lnTo>
                <a:lnTo>
                  <a:pt x="7388652" y="1862665"/>
                </a:lnTo>
                <a:lnTo>
                  <a:pt x="7092963" y="2537737"/>
                </a:lnTo>
                <a:lnTo>
                  <a:pt x="7306310" y="2602053"/>
                </a:lnTo>
                <a:cubicBezTo>
                  <a:pt x="7373604" y="2622340"/>
                  <a:pt x="7411711" y="2693339"/>
                  <a:pt x="7391424" y="2760633"/>
                </a:cubicBezTo>
                <a:lnTo>
                  <a:pt x="7336327" y="2943399"/>
                </a:lnTo>
                <a:lnTo>
                  <a:pt x="7244498" y="3248010"/>
                </a:lnTo>
                <a:cubicBezTo>
                  <a:pt x="7224211" y="3315305"/>
                  <a:pt x="7153212" y="3353412"/>
                  <a:pt x="7085918" y="3333125"/>
                </a:cubicBezTo>
                <a:close/>
              </a:path>
            </a:pathLst>
          </a:cu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n>
                <a:solidFill>
                  <a:schemeClr val="tx1"/>
                </a:solidFill>
              </a:ln>
            </a:endParaRPr>
          </a:p>
        </p:txBody>
      </p:sp>
      <p:sp>
        <p:nvSpPr>
          <p:cNvPr id="19" name="TextBox 18"/>
          <p:cNvSpPr txBox="1"/>
          <p:nvPr/>
        </p:nvSpPr>
        <p:spPr>
          <a:xfrm>
            <a:off x="1684327" y="964683"/>
            <a:ext cx="5756093" cy="800219"/>
          </a:xfrm>
          <a:prstGeom prst="rect">
            <a:avLst/>
          </a:prstGeom>
          <a:noFill/>
        </p:spPr>
        <p:txBody>
          <a:bodyPr wrap="square" rtlCol="0">
            <a:spAutoFit/>
          </a:bodyPr>
          <a:lstStyle/>
          <a:p>
            <a:pPr algn="ctr"/>
            <a:r>
              <a:rPr lang="en-US" sz="2800" dirty="0">
                <a:latin typeface="Twinkl" pitchFamily="50" charset="0"/>
              </a:rPr>
              <a:t>We are the </a:t>
            </a:r>
            <a:r>
              <a:rPr lang="en-US" sz="2800" dirty="0" err="1">
                <a:latin typeface="Twinkl" pitchFamily="50" charset="0"/>
              </a:rPr>
              <a:t>Twinkl</a:t>
            </a:r>
            <a:r>
              <a:rPr lang="en-US" sz="2800" dirty="0">
                <a:latin typeface="Twinkl" pitchFamily="50" charset="0"/>
              </a:rPr>
              <a:t> Phonics family!</a:t>
            </a:r>
            <a:endParaRPr lang="en-GB" sz="2800" dirty="0">
              <a:latin typeface="Twinkl" pitchFamily="50" charset="0"/>
            </a:endParaRPr>
          </a:p>
          <a:p>
            <a:pPr algn="ctr"/>
            <a:endParaRPr lang="en-GB" dirty="0"/>
          </a:p>
        </p:txBody>
      </p:sp>
    </p:spTree>
    <p:extLst>
      <p:ext uri="{BB962C8B-B14F-4D97-AF65-F5344CB8AC3E}">
        <p14:creationId xmlns:p14="http://schemas.microsoft.com/office/powerpoint/2010/main" val="28106363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hlinkClick r:id="rId2"/>
            <a:extLst>
              <a:ext uri="{FF2B5EF4-FFF2-40B4-BE49-F238E27FC236}">
                <a16:creationId xmlns:a16="http://schemas.microsoft.com/office/drawing/2014/main" id="{76435F4C-F704-8DFE-A190-F8B6F3E412E5}"/>
              </a:ext>
            </a:extLst>
          </p:cNvPr>
          <p:cNvSpPr/>
          <p:nvPr/>
        </p:nvSpPr>
        <p:spPr>
          <a:xfrm>
            <a:off x="7380312" y="5733256"/>
            <a:ext cx="1763688" cy="13681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theme/theme1.xml><?xml version="1.0" encoding="utf-8"?>
<a:theme xmlns:a="http://schemas.openxmlformats.org/drawingml/2006/main" name="Office Theme">
  <a:themeElements>
    <a:clrScheme name="Custom 1">
      <a:dk1>
        <a:srgbClr val="1C1C1C"/>
      </a:dk1>
      <a:lt1>
        <a:sysClr val="window" lastClr="FFFFFF"/>
      </a:lt1>
      <a:dk2>
        <a:srgbClr val="4A4A4A"/>
      </a:dk2>
      <a:lt2>
        <a:srgbClr val="F4F2F2"/>
      </a:lt2>
      <a:accent1>
        <a:srgbClr val="653C8F"/>
      </a:accent1>
      <a:accent2>
        <a:srgbClr val="F0821A"/>
      </a:accent2>
      <a:accent3>
        <a:srgbClr val="CB4793"/>
      </a:accent3>
      <a:accent4>
        <a:srgbClr val="009640"/>
      </a:accent4>
      <a:accent5>
        <a:srgbClr val="F9B000"/>
      </a:accent5>
      <a:accent6>
        <a:srgbClr val="00938F"/>
      </a:accent6>
      <a:hlink>
        <a:srgbClr val="00B0F0"/>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winkl Phonics PowerPoint Template.pptx" id="{DE623B95-CF47-4D4D-99E6-E7908909B4E9}" vid="{D8F4FE79-54E6-4341-BC11-84D6744E4EB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182</TotalTime>
  <Words>71</Words>
  <Application>Microsoft Office PowerPoint</Application>
  <PresentationFormat>On-screen Show (4:3)</PresentationFormat>
  <Paragraphs>11</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Twinkl</vt:lpstr>
      <vt:lpstr>Arial</vt:lpstr>
      <vt:lpstr>Tuffy-TTF</vt:lpstr>
      <vt:lpstr>Twinkl SemiBold</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Guidance for Video/Audio in PowerPoints</dc:title>
  <dc:creator>Charlotte Walker</dc:creator>
  <cp:lastModifiedBy>A Turley</cp:lastModifiedBy>
  <cp:revision>18</cp:revision>
  <dcterms:created xsi:type="dcterms:W3CDTF">2018-09-17T15:18:56Z</dcterms:created>
  <dcterms:modified xsi:type="dcterms:W3CDTF">2025-10-09T14:55:14Z</dcterms:modified>
</cp:coreProperties>
</file>